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webextensions/taskpanes.xml" ContentType="application/vnd.ms-office.webextensiontaskpanes+xml"/>
  <Override PartName="/ppt/webextensions/webextension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8f02c233fee438f" /><Relationship Type="http://schemas.microsoft.com/office/2011/relationships/webextensiontaskpanes" Target="/ppt/webextensions/taskpanes.xml" Id="Reaba8b1b8b024db0" /><Relationship Type="http://schemas.openxmlformats.org/package/2006/relationships/metadata/core-properties" Target="/package/services/metadata/core-properties/dbc5fbbad4dd4005a216ac86c5346edf.psmdcp" Id="Re43c5b930669444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b6175b2589fd4ffd"/>
  </p:sldMasterIdLst>
  <p:sldIdLst>
    <p:sldId id="256" r:id="R5ebbcb5ccbf147f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a0009d1045f94ea9" /><Relationship Type="http://schemas.openxmlformats.org/officeDocument/2006/relationships/viewProps" Target="/ppt/viewProps.xml" Id="R5163fa0e925e4e25" /><Relationship Type="http://schemas.openxmlformats.org/officeDocument/2006/relationships/tableStyles" Target="/ppt/tableStyles.xml" Id="R02e7f2226fcf4313" /><Relationship Type="http://schemas.openxmlformats.org/officeDocument/2006/relationships/slideMaster" Target="/ppt/slideMasters/slideMaster.xml" Id="Rb6175b2589fd4ffd" /><Relationship Type="http://schemas.openxmlformats.org/officeDocument/2006/relationships/theme" Target="/ppt/slideMasters/theme/theme.xml" Id="R83397d4da60b4355" /><Relationship Type="http://schemas.openxmlformats.org/officeDocument/2006/relationships/slide" Target="/ppt/slides/slide.xml" Id="R5ebbcb5ccbf147f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850529952774a13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56825bc2de74098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1f4a4087e4a4c86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6105ec656664d5a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834f4fc79cb4a0b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d3a6bf4c3cc4172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789e20c7d16463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6f7cf0c727d4bc9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1e1cc3754d94946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cb11610c3d24470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8cff0e2547f47fa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47f9d4f43ebc476f" /><Relationship Type="http://schemas.openxmlformats.org/officeDocument/2006/relationships/slideLayout" Target="/ppt/slideLayouts/slideLayout2.xml" Id="Rea5b244ce42446d2" /><Relationship Type="http://schemas.openxmlformats.org/officeDocument/2006/relationships/slideLayout" Target="/ppt/slideLayouts/slideLayout3.xml" Id="Rf9d80b49dc37453b" /><Relationship Type="http://schemas.openxmlformats.org/officeDocument/2006/relationships/slideLayout" Target="/ppt/slideLayouts/slideLayout4.xml" Id="R7be75d991d3d400e" /><Relationship Type="http://schemas.openxmlformats.org/officeDocument/2006/relationships/slideLayout" Target="/ppt/slideLayouts/slideLayout5.xml" Id="R00ec1afc93ba4151" /><Relationship Type="http://schemas.openxmlformats.org/officeDocument/2006/relationships/slideLayout" Target="/ppt/slideLayouts/slideLayout6.xml" Id="Rf7e8b765914e4dc8" /><Relationship Type="http://schemas.openxmlformats.org/officeDocument/2006/relationships/slideLayout" Target="/ppt/slideLayouts/slideLayout7.xml" Id="Rd59da9ecc3a547bc" /><Relationship Type="http://schemas.openxmlformats.org/officeDocument/2006/relationships/slideLayout" Target="/ppt/slideLayouts/slideLayout8.xml" Id="Rc607c1010247431a" /><Relationship Type="http://schemas.openxmlformats.org/officeDocument/2006/relationships/slideLayout" Target="/ppt/slideLayouts/slideLayout9.xml" Id="R775a9a3804934182" /><Relationship Type="http://schemas.openxmlformats.org/officeDocument/2006/relationships/slideLayout" Target="/ppt/slideLayouts/slideLayouta.xml" Id="Re9e92e06a68a4fda" /><Relationship Type="http://schemas.openxmlformats.org/officeDocument/2006/relationships/slideLayout" Target="/ppt/slideLayouts/slideLayoutb.xml" Id="Rb4cdc637a44a4039" /><Relationship Type="http://schemas.openxmlformats.org/officeDocument/2006/relationships/theme" Target="/ppt/slideMasters/theme/theme.xml" Id="R6b010d8a044b4a06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47f9d4f43ebc476f"/>
    <p:sldLayoutId id="2147483650" r:id="Rea5b244ce42446d2"/>
    <p:sldLayoutId id="2147483651" r:id="Rf9d80b49dc37453b"/>
    <p:sldLayoutId id="2147483652" r:id="R7be75d991d3d400e"/>
    <p:sldLayoutId id="2147483653" r:id="R00ec1afc93ba4151"/>
    <p:sldLayoutId id="2147483654" r:id="Rf7e8b765914e4dc8"/>
    <p:sldLayoutId id="2147483655" r:id="Rd59da9ecc3a547bc"/>
    <p:sldLayoutId id="2147483656" r:id="Rc607c1010247431a"/>
    <p:sldLayoutId id="2147483657" r:id="R775a9a3804934182"/>
    <p:sldLayoutId id="2147483658" r:id="Re9e92e06a68a4fda"/>
    <p:sldLayoutId id="2147483659" r:id="Rb4cdc637a44a40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1058fe48bb174577" /></Relationships>
</file>

<file path=ppt/slides/slid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.xml" Id="R6356cff2a66c48c3" /></Relationships>
</file>

<file path=ppt/webextensions/taskpanes.xml><?xml version="1.0" encoding="utf-8"?>
<wetp:taskpanes xmlns:r="http://schemas.openxmlformats.org/officeDocument/2006/relationships" xmlns:wetp="http://schemas.microsoft.com/office/webextensions/taskpanes/2010/11">
  <wetp:taskpane dockstate="" visibility="1" width="350" row="1">
    <wetp:webextensionref xmlns:r="http://schemas.openxmlformats.org/officeDocument/2006/relationships" r:id="R6356cff2a66c48c3"/>
  </wetp:taskpane>
</wetp:taskpanes>
</file>

<file path=ppt/webextensions/webextension.xml><?xml version="1.0" encoding="utf-8"?>
<we:webextension xmlns:we="http://schemas.microsoft.com/office/webextensions/webextension/2010/11" id="{6531a586-2aae-4109-8cd6-d5e4f80d4c46}">
  <we:reference id="02c0ff99-6023-4e93-8c90-98bc3f89694d" version="1.0.0.0" store="developer" storeType="Registry"/>
  <we:alternateReferences/>
  <we:properties/>
  <we:bindings/>
</we:webextension>
</file>