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67a10a59cc6449a" /><Relationship Type="http://schemas.microsoft.com/office/2011/relationships/webextensiontaskpanes" Target="/ppt/webextensions/taskpanes.xml" Id="R6b53102ff8c841d5" /><Relationship Type="http://schemas.openxmlformats.org/package/2006/relationships/metadata/core-properties" Target="/package/services/metadata/core-properties/f9fb6568123340b8bc95d26372a2e2ec.psmdcp" Id="R07cc1e6876b040c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285cb4c09a0443a"/>
  </p:sldMasterIdLst>
  <p:sldIdLst>
    <p:sldId id="256" r:id="R0fe35208195348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bd95cb73f7e4d2d" /><Relationship Type="http://schemas.openxmlformats.org/officeDocument/2006/relationships/viewProps" Target="/ppt/viewProps.xml" Id="R309864fa97064255" /><Relationship Type="http://schemas.openxmlformats.org/officeDocument/2006/relationships/tableStyles" Target="/ppt/tableStyles.xml" Id="Rfb3fa85ccf4d4720" /><Relationship Type="http://schemas.openxmlformats.org/officeDocument/2006/relationships/slideMaster" Target="/ppt/slideMasters/slideMaster.xml" Id="R3285cb4c09a0443a" /><Relationship Type="http://schemas.openxmlformats.org/officeDocument/2006/relationships/theme" Target="/ppt/slideMasters/theme/theme.xml" Id="R8295dd54cb1c4144" /><Relationship Type="http://schemas.openxmlformats.org/officeDocument/2006/relationships/slide" Target="/ppt/slides/slide.xml" Id="R0fe3520819534858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8752656ba7a4df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db67924069b446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409d141873d4d2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6754d79592d4f4d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96da907e9824d6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3f7b7797aa64bc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287f2759793417b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89376e8090c49cb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f349138fc414352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44b7eea4b64c6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3315d37e2234c0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2d0efe7333949b3" /><Relationship Type="http://schemas.openxmlformats.org/officeDocument/2006/relationships/slideLayout" Target="/ppt/slideLayouts/slideLayout2.xml" Id="Ra182c0e33da54c73" /><Relationship Type="http://schemas.openxmlformats.org/officeDocument/2006/relationships/slideLayout" Target="/ppt/slideLayouts/slideLayout3.xml" Id="R3f4d81f2f1384016" /><Relationship Type="http://schemas.openxmlformats.org/officeDocument/2006/relationships/slideLayout" Target="/ppt/slideLayouts/slideLayout4.xml" Id="Rfc0012bfd3da41f3" /><Relationship Type="http://schemas.openxmlformats.org/officeDocument/2006/relationships/slideLayout" Target="/ppt/slideLayouts/slideLayout5.xml" Id="R36e1ecccee224e74" /><Relationship Type="http://schemas.openxmlformats.org/officeDocument/2006/relationships/slideLayout" Target="/ppt/slideLayouts/slideLayout6.xml" Id="R074e005950194f3d" /><Relationship Type="http://schemas.openxmlformats.org/officeDocument/2006/relationships/slideLayout" Target="/ppt/slideLayouts/slideLayout7.xml" Id="Re4a4391c2db04331" /><Relationship Type="http://schemas.openxmlformats.org/officeDocument/2006/relationships/slideLayout" Target="/ppt/slideLayouts/slideLayout8.xml" Id="Rb6d14c4f4e5b40f6" /><Relationship Type="http://schemas.openxmlformats.org/officeDocument/2006/relationships/slideLayout" Target="/ppt/slideLayouts/slideLayout9.xml" Id="R0096473ad246473f" /><Relationship Type="http://schemas.openxmlformats.org/officeDocument/2006/relationships/slideLayout" Target="/ppt/slideLayouts/slideLayouta.xml" Id="R6aadf45cba534597" /><Relationship Type="http://schemas.openxmlformats.org/officeDocument/2006/relationships/slideLayout" Target="/ppt/slideLayouts/slideLayoutb.xml" Id="Ra084506bcbed4ffc" /><Relationship Type="http://schemas.openxmlformats.org/officeDocument/2006/relationships/theme" Target="/ppt/slideMasters/theme/theme.xml" Id="R0ee12a423ea44029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02d0efe7333949b3"/>
    <p:sldLayoutId id="2147483650" r:id="Ra182c0e33da54c73"/>
    <p:sldLayoutId id="2147483651" r:id="R3f4d81f2f1384016"/>
    <p:sldLayoutId id="2147483652" r:id="Rfc0012bfd3da41f3"/>
    <p:sldLayoutId id="2147483653" r:id="R36e1ecccee224e74"/>
    <p:sldLayoutId id="2147483654" r:id="R074e005950194f3d"/>
    <p:sldLayoutId id="2147483655" r:id="Re4a4391c2db04331"/>
    <p:sldLayoutId id="2147483656" r:id="Rb6d14c4f4e5b40f6"/>
    <p:sldLayoutId id="2147483657" r:id="R0096473ad246473f"/>
    <p:sldLayoutId id="2147483658" r:id="R6aadf45cba534597"/>
    <p:sldLayoutId id="2147483659" r:id="Ra084506bcbed4ffc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90ebaeb6bd704ea6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dc4dff0faa184c97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dc4dff0faa184c97"/>
  </wetp:taskpane>
</wetp:taskpanes>
</file>

<file path=ppt/webextensions/webextension.xml><?xml version="1.0" encoding="utf-8"?>
<we:webextension xmlns:we="http://schemas.microsoft.com/office/webextensions/webextension/2010/11" id="{c3776f61-ab5c-4586-800d-62b7d1a2263d}">
  <we:reference id="02c0ff99-6023-4e93-8c90-98bc3f89694d" version="1.0.0.0" store="developer" storeType="Registry"/>
  <we:alternateReferences/>
  <we:properties/>
  <we:bindings/>
</we:webextension>
</file>