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Comfortaa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Comfortaa-regular.fntdata"/><Relationship Id="rId7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ec2103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ec2103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777" y="97875"/>
            <a:ext cx="1272000" cy="13356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696300" y="198000"/>
            <a:ext cx="77514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xecutive summary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4450" y="2061250"/>
            <a:ext cx="22647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identify the most accessed lessons by program.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64450" y="2961900"/>
            <a:ext cx="22647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identify the least accessed lessons by program.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64450" y="3862550"/>
            <a:ext cx="22647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identify the most accessed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lessons,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post-graduation.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097800" y="2061250"/>
            <a:ext cx="53499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Data science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Fundamentals,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Classification, 3. Python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Web devt.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(Java &amp; PHP):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Javascript-I,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Spring, 3. HTML-CSS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0797275" y="4194500"/>
            <a:ext cx="2264700" cy="7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Solution 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64450" y="874000"/>
            <a:ext cx="7883400" cy="81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 b="1" sz="16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assess current student engagement with course materials and to increase engagement post-graduation.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39300" y="1698750"/>
            <a:ext cx="1515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 b="1" sz="16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70750" y="1698750"/>
            <a:ext cx="1272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Solutions</a:t>
            </a:r>
            <a:endParaRPr b="1" sz="1600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097800" y="2961900"/>
            <a:ext cx="53499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Data science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Advanced topics,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2. Distributed-ML, 3. Storytelling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Web devt.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JSP+JSTL,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Fundamentals, 3. Web design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011700" y="3862550"/>
            <a:ext cx="5436300" cy="8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Data science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Fundamentals,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Classification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Web devt.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Spring,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Javascript-I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