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4" r:id="rId4"/>
    <p:sldId id="295" r:id="rId5"/>
    <p:sldId id="296" r:id="rId6"/>
    <p:sldId id="297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45040" autoAdjust="0"/>
  </p:normalViewPr>
  <p:slideViewPr>
    <p:cSldViewPr snapToGrid="0">
      <p:cViewPr varScale="1">
        <p:scale>
          <a:sx n="31" d="100"/>
          <a:sy n="31" d="100"/>
        </p:scale>
        <p:origin x="2025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D7755-FFF9-44B8-B8C0-484D02E8EE3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396B3-7DAF-4DE3-BB45-331EA2D2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0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EvalChecksig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EvalChecksigPreTapscript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/>
              <a:t>GenericTransactionSignatureChecker</a:t>
            </a:r>
            <a:r>
              <a:rPr lang="en-US" altLang="ko-KR" dirty="0"/>
              <a:t>&lt;T&gt;::</a:t>
            </a:r>
            <a:r>
              <a:rPr lang="en-US" altLang="ko-KR" dirty="0" err="1"/>
              <a:t>CheckECDSASignature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396B3-7DAF-4DE3-BB45-331EA2D275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DCE32-97F7-44B7-A1C3-F318E2615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0DF883-7D57-43A9-A6F6-EB541F8DA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C20E-0BDA-4294-AF0C-64C907E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082B9-1B3C-4278-8685-8DE67AF9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F2C2B-3A0B-4CAD-A5DB-76AAAB00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EA9B9-1741-4701-A4C6-94BA4BE7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40871-B4B5-4403-9D64-BB3D6899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84B88-E408-4A4D-84AA-7AE768E4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69C7E-6AA6-4F65-9F35-7779BBAD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5FFA4-394C-4B56-9AE1-D17B1842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8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AD38B-9D09-4BA0-99AF-DE9CCE64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29A8-D874-43C6-BE73-936F44F2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114F0-1D92-4F9A-BCD8-0951EA86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F03C5-E28F-4272-AD82-69F07F58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FCC95-E6C2-4AD6-B626-B961C4A4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7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66BE-9FBB-4E82-8F3B-8CA3B23C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E3A85-3636-4038-AB1D-A54D4515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BFC6-E9F3-49B7-A73B-6495DF69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7AA53-9B82-4006-AF43-B77CFF01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5B6E-2F14-4550-BE4E-5D098197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3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EF7A0-8429-4F8B-BF0B-A425AB63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02DC5-37E6-42AC-8356-FF3F8B24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CFA68-A04B-49C8-A170-C3412D55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3FBAE-952E-4FFE-A6B4-8D334F1D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00B87-CA5C-4025-94B6-7066889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41E73-0D6C-4C7E-93C3-5E48943D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5F72C-B225-43BD-B6BE-CF4C608BE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00CA1-58B3-4BD5-A38D-B11BC1C59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21686-D0AF-462B-9C02-75EFA00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16B1-8DF7-440A-83BE-6905DFFD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09B83-6A2F-4A6A-AA5C-97ED2F9B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CC196-8F45-42E9-BA37-9665CD3C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6DC23-E019-4F4E-8B35-F5435609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2141A-0097-4E75-8B2D-266E6D72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CDE03-87FB-471F-93E4-1BDDFBEF6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EFEF1B-301E-4019-B8A5-8A961856B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3FC226-C9D2-49F3-B1FB-A99CE42F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8E55F5-703D-4D39-A71D-760631B4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E3D19A-B2DC-42B5-8816-F1C26743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4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0C880-A18C-416B-A1C2-8EC69985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684E1C-7A4B-4F30-A988-65E98D74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DF68AE-2179-4CFF-9A6C-CFE7504D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D53AA0-3FF4-4867-B7D8-58FA2738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AC2877-7CC8-44A7-8301-84BE33D5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AAB70E-99D7-4173-A1CC-B1DF3D4A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796F6-1BED-49A2-BC63-CA49D75C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CFDA4-EF3A-46F4-B903-CBBF4B98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1D3AD-651F-44D6-A497-3D07379D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2CB53-18DD-492C-B912-EF48E809D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20E0A-4F0C-40A6-ABF8-10173697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ED49C-94D2-47AC-BC53-3AFB1FAC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85E2F-AF2F-44C2-8B8B-9C8605D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FC08-1E45-470D-927D-D6CDB849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AF376B-5FDD-4283-91C7-85F01BBBC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15516-A832-42E1-B85B-7DD4241AD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D64AE-36A1-4527-80C2-1538C047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65747-6C2A-4016-91AF-DA69DA5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F0241-144B-4497-BD34-69492DBD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F4445B-E06F-4B88-84D8-23451FE4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7EFD6-3112-440C-B880-35BBC412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717D0-9003-4CA2-BA67-EFC66FF84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E90A-EFD2-43FB-ABA2-3D99F02F5F8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CCAFB-76EF-402B-8876-307FD2FA4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CC918-F2D9-4B9E-AC32-27647100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0F9F-7CCB-43F3-9CF9-1FBFBED47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7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bitcoin.it/wiki/Scri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8E473-5CC4-4418-9F5E-E01D63D63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06. 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E69F0-879B-460C-872A-65A00C1D1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1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D0A1-2496-4424-AD52-64FF7FA3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Script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D419D-9C97-4923-9A50-0F14BEDF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Bitcoin Program Input is called script</a:t>
            </a:r>
          </a:p>
          <a:p>
            <a:r>
              <a:rPr lang="en-US" altLang="ko-KR" dirty="0"/>
              <a:t>Works with a stack</a:t>
            </a:r>
          </a:p>
          <a:p>
            <a:r>
              <a:rPr lang="en-US" altLang="ko-KR" dirty="0">
                <a:hlinkClick r:id="rId2"/>
              </a:rPr>
              <a:t>https://en.bitcoin.it/wiki/Script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A7173-F6C6-466E-97EF-CF868382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96" y="3820673"/>
            <a:ext cx="11572407" cy="1326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698AD-C7A2-42A7-A131-FEF5A3B9395A}"/>
              </a:ext>
            </a:extLst>
          </p:cNvPr>
          <p:cNvSpPr txBox="1"/>
          <p:nvPr/>
        </p:nvSpPr>
        <p:spPr>
          <a:xfrm>
            <a:off x="3193153" y="5224073"/>
            <a:ext cx="580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Script processing function in </a:t>
            </a:r>
            <a:r>
              <a:rPr lang="en-US" altLang="ko-KR" dirty="0" err="1"/>
              <a:t>src</a:t>
            </a:r>
            <a:r>
              <a:rPr lang="en-US" altLang="ko-KR" dirty="0"/>
              <a:t>/script/interpreter.cpp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63054F-DA5D-4DDD-A71F-F0DB53D90BBD}"/>
              </a:ext>
            </a:extLst>
          </p:cNvPr>
          <p:cNvSpPr/>
          <p:nvPr/>
        </p:nvSpPr>
        <p:spPr>
          <a:xfrm>
            <a:off x="7779895" y="3919928"/>
            <a:ext cx="764498" cy="382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658AA-42BA-4CD8-A321-D86361695F70}"/>
              </a:ext>
            </a:extLst>
          </p:cNvPr>
          <p:cNvSpPr/>
          <p:nvPr/>
        </p:nvSpPr>
        <p:spPr>
          <a:xfrm>
            <a:off x="10589301" y="3922426"/>
            <a:ext cx="908155" cy="382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20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B2BF6-C939-4613-9E6C-29AA3313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Script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B87E-E1A2-48C3-BF0B-9FDA56DD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an opcode, do something below:</a:t>
            </a:r>
          </a:p>
          <a:p>
            <a:pPr lvl="1"/>
            <a:r>
              <a:rPr lang="en-US" altLang="ko-KR" dirty="0"/>
              <a:t>Read following data to the stack</a:t>
            </a:r>
          </a:p>
          <a:p>
            <a:pPr lvl="1"/>
            <a:r>
              <a:rPr lang="en-US" altLang="ko-KR" dirty="0"/>
              <a:t>Pop something from the stack and calculate</a:t>
            </a:r>
          </a:p>
          <a:p>
            <a:pPr lvl="1"/>
            <a:r>
              <a:rPr lang="en-US" altLang="ko-KR" dirty="0"/>
              <a:t>Push something to the stack</a:t>
            </a:r>
          </a:p>
        </p:txBody>
      </p:sp>
    </p:spTree>
    <p:extLst>
      <p:ext uri="{BB962C8B-B14F-4D97-AF65-F5344CB8AC3E}">
        <p14:creationId xmlns:p14="http://schemas.microsoft.com/office/powerpoint/2010/main" val="279225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4B889-69FF-4C29-8276-4D6EF80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an opcode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88F00-63EF-47A4-8BF2-043E0918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an opcode, proceed iterator to x more byte</a:t>
            </a:r>
          </a:p>
          <a:p>
            <a:pPr lvl="1"/>
            <a:r>
              <a:rPr lang="en-US" altLang="ko-KR" dirty="0"/>
              <a:t>x depends on the opcode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8FAD99-2A59-445A-9C13-B925452E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68" y="3122390"/>
            <a:ext cx="5743263" cy="20858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B66B96-968F-4793-9176-F14AAED8D61E}"/>
              </a:ext>
            </a:extLst>
          </p:cNvPr>
          <p:cNvSpPr/>
          <p:nvPr/>
        </p:nvSpPr>
        <p:spPr>
          <a:xfrm>
            <a:off x="3560164" y="3530184"/>
            <a:ext cx="3245370" cy="247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CDF649-A545-43A6-B19E-AC1AC305ACDF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158584" y="3642610"/>
            <a:ext cx="1401580" cy="1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DA3F2-5CE5-4E1B-A680-F4EC239DAC68}"/>
              </a:ext>
            </a:extLst>
          </p:cNvPr>
          <p:cNvSpPr txBox="1"/>
          <p:nvPr/>
        </p:nvSpPr>
        <p:spPr>
          <a:xfrm>
            <a:off x="849493" y="3319444"/>
            <a:ext cx="13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 until end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8C3ED1-EA0A-4612-BF0A-7986D8832AE5}"/>
              </a:ext>
            </a:extLst>
          </p:cNvPr>
          <p:cNvSpPr/>
          <p:nvPr/>
        </p:nvSpPr>
        <p:spPr>
          <a:xfrm>
            <a:off x="3907437" y="4769371"/>
            <a:ext cx="4284688" cy="247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EAADA-58EE-4F6D-A4C8-E62E4125077E}"/>
              </a:ext>
            </a:extLst>
          </p:cNvPr>
          <p:cNvSpPr txBox="1"/>
          <p:nvPr/>
        </p:nvSpPr>
        <p:spPr>
          <a:xfrm>
            <a:off x="247339" y="4561892"/>
            <a:ext cx="189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opcode and move pc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85EB4E-12BF-4974-BEB2-F16D014299D4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147291" y="4885058"/>
            <a:ext cx="1760146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2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D50AC4-E9C7-49D2-A57C-01AAFF24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39" y="5293884"/>
            <a:ext cx="7435121" cy="11265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54B889-69FF-4C29-8276-4D6EF80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following data to the stack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88F00-63EF-47A4-8BF2-043E0918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0~PUSHDATA4 opcodes make move to the stack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B66B96-968F-4793-9176-F14AAED8D61E}"/>
              </a:ext>
            </a:extLst>
          </p:cNvPr>
          <p:cNvSpPr/>
          <p:nvPr/>
        </p:nvSpPr>
        <p:spPr>
          <a:xfrm>
            <a:off x="3560164" y="6207004"/>
            <a:ext cx="2953062" cy="247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1E02B1-23CA-4BDB-BD90-6E098A2B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2579"/>
            <a:ext cx="12192000" cy="270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4B889-69FF-4C29-8276-4D6EF80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some static number to the stack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88F00-63EF-47A4-8BF2-043E0918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ED833C-9719-4189-8A51-D76EAC08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07" y="1627280"/>
            <a:ext cx="8370185" cy="52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0BBC3-852D-47CF-AE6A-FC567E7E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Duplicate the top of the 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DE886-F7A5-49E9-AE2B-151E54C8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98425-8285-4ADE-8FE0-F6D775B9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79" y="1825625"/>
            <a:ext cx="7309241" cy="49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02E8-C97D-465D-BB32-48E927DE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Match two data on the top of 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7C858-7641-4CEC-95D1-BCCB4BAF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FF7A35-7AE0-404A-B9E8-7CB9E08F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60" y="1466273"/>
            <a:ext cx="7117080" cy="53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9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7390-4666-4A9F-AAD1-75D28782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Signature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7F225-ADC4-4927-9538-4CAF402B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744E1-1823-4613-A3BC-D56F6052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68" y="1825625"/>
            <a:ext cx="793366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2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138</Words>
  <Application>Microsoft Office PowerPoint</Application>
  <PresentationFormat>와이드스크린</PresentationFormat>
  <Paragraphs>26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06. Script</vt:lpstr>
      <vt:lpstr>Script</vt:lpstr>
      <vt:lpstr>Script Operation</vt:lpstr>
      <vt:lpstr>Read an opcode</vt:lpstr>
      <vt:lpstr>Read following data to the stack</vt:lpstr>
      <vt:lpstr>Add some static number to the stack</vt:lpstr>
      <vt:lpstr>Duplicate the top of the stack</vt:lpstr>
      <vt:lpstr>Match two data on the top of stack</vt:lpstr>
      <vt:lpstr>Check Signature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Program Guide</dc:title>
  <dc:creator>Hyun jin Kim</dc:creator>
  <cp:lastModifiedBy>Hyun jin Kim</cp:lastModifiedBy>
  <cp:revision>163</cp:revision>
  <dcterms:created xsi:type="dcterms:W3CDTF">2022-02-11T04:51:33Z</dcterms:created>
  <dcterms:modified xsi:type="dcterms:W3CDTF">2022-03-07T02:17:51Z</dcterms:modified>
</cp:coreProperties>
</file>