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  <a:endParaRPr lang="e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  <a:endParaRPr lang="e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  <a:endParaRPr lang="e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  <a:endParaRPr lang="e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  <a:endParaRPr lang="e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  <a:endParaRPr lang="e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  <a:endParaRPr lang="e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  <a:endParaRPr lang="e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  <a:endParaRPr lang="e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  <a:endParaRPr lang="e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  <a:endParaRPr lang="e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l" sz="1000">
                <a:solidFill>
                  <a:schemeClr val="lt2"/>
                </a:solidFill>
              </a:rPr>
              <a:t>‹#›</a:t>
            </a:fld>
            <a:endParaRPr lang="el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25175" y="248225"/>
            <a:ext cx="8152800" cy="935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" sz="3600"/>
              <a:t>Access-map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100700" y="2994150"/>
            <a:ext cx="4330800" cy="191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l" sz="2400">
                <a:solidFill>
                  <a:srgbClr val="FFFFFF"/>
                </a:solidFill>
              </a:rPr>
              <a:t>Ζαφείρης Βασίλης 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l" sz="2400">
                <a:solidFill>
                  <a:srgbClr val="FFFFFF"/>
                </a:solidFill>
              </a:rPr>
              <a:t>Θεοδοσίου Κωνσταντίνος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l" sz="2400">
                <a:solidFill>
                  <a:srgbClr val="FFFFFF"/>
                </a:solidFill>
              </a:rPr>
              <a:t>Καράκουλα Κατερίνα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l" sz="2400">
                <a:solidFill>
                  <a:srgbClr val="FFFFFF"/>
                </a:solidFill>
              </a:rPr>
              <a:t>Μπαδάκης Γιάννης</a:t>
            </a: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l" sz="2400">
                <a:solidFill>
                  <a:srgbClr val="FFFFFF"/>
                </a:solidFill>
              </a:rPr>
              <a:t>Τσακίρης Τρύφων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5" y="1738275"/>
            <a:ext cx="3405225" cy="34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5069925" y="2541650"/>
            <a:ext cx="3243900" cy="4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362" y="248987"/>
            <a:ext cx="2977274" cy="29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489725" y="3646425"/>
            <a:ext cx="5389499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l" sz="2400" dirty="0">
                <a:solidFill>
                  <a:srgbClr val="FFFFFF"/>
                </a:solidFill>
              </a:rPr>
              <a:t>ΤΗΜΜΥ Πανεπιστήμιο Θεσσαλίας</a:t>
            </a:r>
          </a:p>
          <a:p>
            <a:pPr lvl="0" algn="r">
              <a:spcBef>
                <a:spcPts val="0"/>
              </a:spcBef>
              <a:buNone/>
            </a:pPr>
            <a:r>
              <a:rPr lang="el" sz="2400" dirty="0" smtClean="0">
                <a:solidFill>
                  <a:srgbClr val="FFFFFF"/>
                </a:solidFill>
              </a:rPr>
              <a:t>2015-</a:t>
            </a:r>
            <a:r>
              <a:rPr lang="en-US" sz="2400" smtClean="0">
                <a:solidFill>
                  <a:srgbClr val="FFFFFF"/>
                </a:solidFill>
              </a:rPr>
              <a:t>2</a:t>
            </a:r>
            <a:r>
              <a:rPr lang="el" sz="2400" smtClean="0">
                <a:solidFill>
                  <a:srgbClr val="FFFFFF"/>
                </a:solidFill>
              </a:rPr>
              <a:t>016</a:t>
            </a:r>
            <a:endParaRPr lang="el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79275" y="285400"/>
            <a:ext cx="8520599" cy="11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l" sz="3600"/>
              <a:t>Γενική επισκόπηση της εφαρμογής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67375" y="1661675"/>
            <a:ext cx="8520599" cy="29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l" sz="2400">
                <a:solidFill>
                  <a:schemeClr val="dk1"/>
                </a:solidFill>
              </a:rPr>
              <a:t>Ο σκοπός της εφαρμογής είναι να βοηθήσει τους χρήστες, στην καθημερινή τους μετακίνηση, προτείνοντάς τους την πιο προσβάσιμη διαδρομή.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l" sz="2400">
                <a:solidFill>
                  <a:schemeClr val="dk1"/>
                </a:solidFill>
              </a:rPr>
              <a:t>Στο τέλος κάθε διαδρομής, υπάρχει δυνατότητα βαθμολόγησης ανάλογα με την προσβασιμότητα, έτσι ώστε ο αλγόριθμος να αποφασίζει την 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l" sz="2400">
                <a:solidFill>
                  <a:schemeClr val="dk1"/>
                </a:solidFill>
              </a:rPr>
              <a:t>προσβασιμότερη διαδρομή βάσει των 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l" sz="2400">
                <a:solidFill>
                  <a:schemeClr val="dk1"/>
                </a:solidFill>
              </a:rPr>
              <a:t>βαθμολογιών των χρηστών.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344125" y="224800"/>
            <a:ext cx="8520599" cy="96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l" sz="3600"/>
              <a:t>Αρχιτεκτονική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311700" y="1518799"/>
            <a:ext cx="8520599" cy="271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000000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3624" y="1745325"/>
            <a:ext cx="938775" cy="1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325" y="1518787"/>
            <a:ext cx="2211502" cy="18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0175" y="3626100"/>
            <a:ext cx="1371599" cy="137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2211852" y="2909724"/>
            <a:ext cx="1150799" cy="1000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" name="Shape 76"/>
          <p:cNvSpPr txBox="1"/>
          <p:nvPr/>
        </p:nvSpPr>
        <p:spPr>
          <a:xfrm rot="2436078">
            <a:off x="2255441" y="3130012"/>
            <a:ext cx="1150599" cy="5602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" b="1"/>
              <a:t>Request</a:t>
            </a:r>
          </a:p>
        </p:txBody>
      </p:sp>
      <p:cxnSp>
        <p:nvCxnSpPr>
          <p:cNvPr id="77" name="Shape 77"/>
          <p:cNvCxnSpPr/>
          <p:nvPr/>
        </p:nvCxnSpPr>
        <p:spPr>
          <a:xfrm rot="10800000" flipH="1">
            <a:off x="5442400" y="3138525"/>
            <a:ext cx="1391099" cy="8591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 rot="-1978438">
            <a:off x="5539101" y="3281871"/>
            <a:ext cx="938709" cy="460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" b="1"/>
              <a:t>Request</a:t>
            </a:r>
          </a:p>
        </p:txBody>
      </p:sp>
      <p:cxnSp>
        <p:nvCxnSpPr>
          <p:cNvPr id="79" name="Shape 79"/>
          <p:cNvCxnSpPr/>
          <p:nvPr/>
        </p:nvCxnSpPr>
        <p:spPr>
          <a:xfrm rot="10800000">
            <a:off x="2078375" y="3030074"/>
            <a:ext cx="1100699" cy="96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/>
          <p:nvPr/>
        </p:nvCxnSpPr>
        <p:spPr>
          <a:xfrm flipH="1">
            <a:off x="5517200" y="3290800"/>
            <a:ext cx="1382399" cy="8813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81"/>
          <p:cNvSpPr txBox="1"/>
          <p:nvPr/>
        </p:nvSpPr>
        <p:spPr>
          <a:xfrm rot="2475279">
            <a:off x="2104200" y="3536350"/>
            <a:ext cx="1152854" cy="4121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" b="1"/>
              <a:t>Response</a:t>
            </a:r>
          </a:p>
        </p:txBody>
      </p:sp>
      <p:sp>
        <p:nvSpPr>
          <p:cNvPr id="82" name="Shape 82"/>
          <p:cNvSpPr txBox="1"/>
          <p:nvPr/>
        </p:nvSpPr>
        <p:spPr>
          <a:xfrm rot="-1965303">
            <a:off x="5992594" y="3402685"/>
            <a:ext cx="1407267" cy="837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" b="1"/>
              <a:t>Response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908875" y="3207550"/>
            <a:ext cx="1391099" cy="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" sz="2400" b="1"/>
              <a:t>Server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76500" y="1192900"/>
            <a:ext cx="7866300" cy="6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l" sz="2400" b="1"/>
              <a:t>Android                                                     Database     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449750" y="2167000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311700" y="1550175"/>
            <a:ext cx="8520599" cy="301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Database</a:t>
            </a:r>
          </a:p>
          <a:p>
            <a:pPr marL="914400" lvl="1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l" sz="2400">
                <a:solidFill>
                  <a:srgbClr val="FFFFFF"/>
                </a:solidFill>
              </a:rPr>
              <a:t>Τσακίρης Τρύφων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Server: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l" sz="2400">
                <a:solidFill>
                  <a:srgbClr val="FFFFFF"/>
                </a:solidFill>
              </a:rPr>
              <a:t>      Pair programming:</a:t>
            </a:r>
          </a:p>
          <a:p>
            <a:pPr marL="914400" lvl="1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l" sz="2400">
                <a:solidFill>
                  <a:srgbClr val="FFFFFF"/>
                </a:solidFill>
              </a:rPr>
              <a:t>Θεοδοσίου Κωνσταντίνος</a:t>
            </a:r>
          </a:p>
          <a:p>
            <a:pPr marL="914400" lvl="1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l" sz="2400">
                <a:solidFill>
                  <a:srgbClr val="FFFFFF"/>
                </a:solidFill>
              </a:rPr>
              <a:t>Κατερίνα Καράκουλα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344125" y="224800"/>
            <a:ext cx="8520599" cy="96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l" sz="3600"/>
              <a:t>Server/Database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11700" y="1368575"/>
            <a:ext cx="8520599" cy="308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FFFF"/>
                </a:solidFill>
              </a:rPr>
              <a:t>Pair programming: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Τσακίρης Τρύφων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Μπαδάκης Γιάννης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Ζαφείρης Βασίλης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344125" y="224800"/>
            <a:ext cx="8520599" cy="96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l" sz="3600"/>
              <a:t>Android/Demo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311700" y="1609803"/>
            <a:ext cx="8520599" cy="270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Εξοικείωση με τα εργαλεία και τo Google API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Μη ύπαρξη των απαιτούμενων δυνατοτήτων από το Google API με αποτέλεσμα την δυσκολότερη εξαγωγή απαιτούμενων πληροφοριών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Έλλειψη υλικών πόρων 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344125" y="290125"/>
            <a:ext cx="8520599" cy="96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l" sz="3600"/>
              <a:t>Προβλήματα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599" cy="126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l"/>
              <a:t>Προδιαγραφές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311700" y="2255125"/>
            <a:ext cx="8520599" cy="1371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l" sz="2400">
                <a:solidFill>
                  <a:srgbClr val="FFFFFF"/>
                </a:solidFill>
              </a:rPr>
              <a:t>Τήρηση των προδιαγραφών εκτός από συγκεκριμένες βελτιστοποιήσεις που έχουν σημειωθεί με track changes.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311700" y="1753725"/>
            <a:ext cx="8520599" cy="260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Συχνά commit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Σχολιασμός περιεχομένου commit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Διαχωρισμός stories σε commit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344125" y="290125"/>
            <a:ext cx="8520599" cy="96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l" sz="3600"/>
              <a:t>Git-Lab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117125" y="1809650"/>
            <a:ext cx="8520599" cy="3191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Σύνδεση Pivotal με το Git-Lab για τον διαχωρισμό των commit ανά story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Συγχρονισμός Pivotal με Slack για την επικοινωνία των μελών και την άμεση ενημέρωση για την πρόοδο του project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425" y="484950"/>
            <a:ext cx="1235849" cy="123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344125" y="290125"/>
            <a:ext cx="8520599" cy="96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l" sz="3600"/>
              <a:t>Pivotal Tracker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simple-dark-2</vt:lpstr>
      <vt:lpstr>Access-map</vt:lpstr>
      <vt:lpstr>Γενική επισκόπηση της εφαρμογής</vt:lpstr>
      <vt:lpstr>Αρχιτεκτονική</vt:lpstr>
      <vt:lpstr>Server/Database</vt:lpstr>
      <vt:lpstr>Android/Demo</vt:lpstr>
      <vt:lpstr>Προβλήματα</vt:lpstr>
      <vt:lpstr>Προδιαγραφές</vt:lpstr>
      <vt:lpstr>Git-Lab</vt:lpstr>
      <vt:lpstr>Pivotal Tracker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Access-map</dc:title>
  <cp:lastModifiedBy>Κωνσταντίνος Θεοδοσίου</cp:lastModifiedBy>
  <cp:revision>1</cp:revision>
  <dcterms:modified xsi:type="dcterms:W3CDTF">2016-01-19T18:53:00Z</dcterms:modified>
</cp:coreProperties>
</file>