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52" y="44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7D84-CBAE-F408-682A-F8DDB2E90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CFE90-2DD5-265E-D720-E5E571A8E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20FD-A550-98EE-9DD2-13B80B9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8A351-C6F0-DF74-D4A6-FB08AFA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B6B0-A217-0B42-70E9-4F54B98E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1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DD72-007C-A387-2270-D43CC5E7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F69CA-B8DF-4359-932A-B7F323B0C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4EF9-6DEC-339A-70A1-5E1089DF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906FE-A36D-ADA1-F9F7-43628A8C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986D-1FDA-B98A-9E72-91B33BD5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F5EF9-39D1-527F-E0FF-A409292C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F854-D672-ED31-E88A-735A63864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5C91-BBB0-59C0-0ABF-9CAE896B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A366A-2178-5CA3-4222-86C4023D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B5D8-78B4-2C72-44BF-FB0F286E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8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9C53-5482-10A2-0DD2-B5AA82F8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A22F-54CF-953E-E013-2EC5ED16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0ECF-345A-39F1-E93F-CCC03667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489C-FE3A-F1E8-89B1-07297F08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AFBA-C784-1D1E-2785-89970FF9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4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30EA-D619-98F8-2AD3-DC5AEAA2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76A5A-4111-509C-57BA-8FF0DF519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063A-B803-874D-3053-F33CCFB0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FBE3-3C1B-E8F7-E266-AC1EB0DF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9F8D-2CCE-158C-CD21-439C2870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1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A1DD-7649-6621-0665-8133109D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F0AF-6B52-764F-076C-766E8D745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1D441-619D-AB8D-68B7-FE0EC46DD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B4D7D-6D25-D8E4-65A0-F0C799D3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997C-D132-FA6A-F8E7-01BF40E2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E255-A611-786A-7D33-9AC1CE4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5A15-FA83-04D9-8845-A09DBB00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8DCEB-9D31-7D58-52F8-D6C71AE7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0CDD4-D41F-F72F-2768-8AECC8A30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5DED2-81C7-9007-97A4-775212F01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C4B8-BA76-BA07-498E-D2D988793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37A97-10C9-0E5E-CD92-FDE3BFB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E63BE-2B3F-23A3-6679-2EF6FDD0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762FF-1D01-2066-7A13-95AD4DF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C622-B80C-2DA0-6752-3F4F6F6B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3433-8967-8D0F-E91A-A1C79AE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EDFF6-399D-B4A4-1320-8603D1DC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1F057-23FA-7E0E-C1E2-E4305072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7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0408F-596D-04A1-5157-9B5795B7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FFE24-1847-4C28-3A2E-FD2612F4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8B11-F705-7433-8EBF-EF5CDE71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624B-5D4C-DA27-511D-885C34AC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1541-0522-9CEF-D3D0-54669324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104AC-7192-9F5E-1B78-7209B0DF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7269-C061-2E27-A097-A02F5A98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7E8C-CE39-E71C-F8CD-4E4F140F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B744-2ED8-F2D2-17FE-81CDBE07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FAC0-22EC-C5B8-8162-A887CD03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77CAF-5D9F-831C-2F77-EFEA3BF57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42C4-6590-8E33-2798-37811E9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0B46-A0D4-98D8-E840-CD48A07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01BC-6A8C-D57A-BF35-14BF152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0980E-0057-AC27-BA62-A1C80818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91BF9-6E2E-D82E-95F9-60464B07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820CB-790D-F0CE-1321-C47F07399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FFA2-DD3F-27C0-10B4-3BAD0E53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DA1B8-57EB-4879-890A-9E2A8456D376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1F0C-2597-1C0B-11E9-415B69F66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E702-1FB3-8E71-5690-B74F04E7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0FDFC-95A7-4A8F-9D07-5DB258E2B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50A96A-866F-CE21-8FF9-D0EAC29D706D}"/>
              </a:ext>
            </a:extLst>
          </p:cNvPr>
          <p:cNvSpPr/>
          <p:nvPr/>
        </p:nvSpPr>
        <p:spPr>
          <a:xfrm>
            <a:off x="518160" y="1005840"/>
            <a:ext cx="11155680" cy="2583180"/>
          </a:xfrm>
          <a:prstGeom prst="roundRect">
            <a:avLst/>
          </a:prstGeom>
          <a:gradFill flip="none" rotWithShape="1">
            <a:gsLst>
              <a:gs pos="7000">
                <a:schemeClr val="accent3">
                  <a:lumMod val="40000"/>
                  <a:lumOff val="60000"/>
                </a:schemeClr>
              </a:gs>
              <a:gs pos="66000">
                <a:schemeClr val="accent3">
                  <a:lumMod val="60000"/>
                  <a:lumOff val="40000"/>
                </a:schemeClr>
              </a:gs>
              <a:gs pos="42000">
                <a:schemeClr val="accent3">
                  <a:lumMod val="60000"/>
                  <a:lumOff val="40000"/>
                </a:schemeClr>
              </a:gs>
              <a:gs pos="84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  <a:effectLst>
            <a:outerShdw blurRad="50800" dist="50800" dir="5400000" sx="99000" sy="99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45CD7D-112F-413D-48B1-F63B3AF1A029}"/>
              </a:ext>
            </a:extLst>
          </p:cNvPr>
          <p:cNvSpPr/>
          <p:nvPr/>
        </p:nvSpPr>
        <p:spPr>
          <a:xfrm>
            <a:off x="518160" y="3817620"/>
            <a:ext cx="3337560" cy="28232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C01041-8212-148A-6377-15FA7D015C59}"/>
              </a:ext>
            </a:extLst>
          </p:cNvPr>
          <p:cNvSpPr/>
          <p:nvPr/>
        </p:nvSpPr>
        <p:spPr>
          <a:xfrm>
            <a:off x="4427220" y="3817620"/>
            <a:ext cx="3337560" cy="28232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0A62F5-ACAA-4752-833E-A2DFFD4AF808}"/>
              </a:ext>
            </a:extLst>
          </p:cNvPr>
          <p:cNvSpPr/>
          <p:nvPr/>
        </p:nvSpPr>
        <p:spPr>
          <a:xfrm>
            <a:off x="8336280" y="3817620"/>
            <a:ext cx="3337560" cy="28232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B841E-8D47-6525-3144-CDCBEFC461ED}"/>
              </a:ext>
            </a:extLst>
          </p:cNvPr>
          <p:cNvSpPr txBox="1"/>
          <p:nvPr/>
        </p:nvSpPr>
        <p:spPr>
          <a:xfrm>
            <a:off x="518160" y="278160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Trade Gothic Inline" panose="020F0502020204030204" pitchFamily="34" charset="0"/>
                <a:ea typeface="ADLaM Display" panose="020F0502020204030204" pitchFamily="2" charset="0"/>
                <a:cs typeface="AngsanaUPC" panose="020B0502040204020203" pitchFamily="18" charset="-34"/>
              </a:rPr>
              <a:t>Sales Dashboard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26279B-6048-6720-BCA6-03D50BA288EB}"/>
              </a:ext>
            </a:extLst>
          </p:cNvPr>
          <p:cNvCxnSpPr>
            <a:cxnSpLocks/>
          </p:cNvCxnSpPr>
          <p:nvPr/>
        </p:nvCxnSpPr>
        <p:spPr>
          <a:xfrm>
            <a:off x="4091940" y="1223010"/>
            <a:ext cx="0" cy="21488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A9CEAB-8539-5849-8095-E56C1525FE05}"/>
              </a:ext>
            </a:extLst>
          </p:cNvPr>
          <p:cNvCxnSpPr>
            <a:cxnSpLocks/>
          </p:cNvCxnSpPr>
          <p:nvPr/>
        </p:nvCxnSpPr>
        <p:spPr>
          <a:xfrm>
            <a:off x="8084820" y="1223010"/>
            <a:ext cx="0" cy="21488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4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Trade Gothic Inline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2024-11-16T14:48:14Z</dcterms:created>
  <dcterms:modified xsi:type="dcterms:W3CDTF">2024-11-16T15:01:32Z</dcterms:modified>
</cp:coreProperties>
</file>