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9"/>
    <a:srgbClr val="1F94F1"/>
    <a:srgbClr val="3E50B4"/>
    <a:srgbClr val="6739B6"/>
    <a:srgbClr val="4BAF4F"/>
    <a:srgbClr val="FF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89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31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18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6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5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41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6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3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81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33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87D4-F40A-41B8-BF21-967F8CED02CD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15F9-5E55-411D-B5D8-1FE9222B3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2666183" y="2508742"/>
            <a:ext cx="2701155" cy="2468903"/>
            <a:chOff x="2666183" y="2508742"/>
            <a:chExt cx="2701155" cy="2468903"/>
          </a:xfrm>
        </p:grpSpPr>
        <p:sp>
          <p:nvSpPr>
            <p:cNvPr id="4" name="直方体 3"/>
            <p:cNvSpPr/>
            <p:nvPr/>
          </p:nvSpPr>
          <p:spPr>
            <a:xfrm>
              <a:off x="2666183" y="3622432"/>
              <a:ext cx="1355213" cy="1355213"/>
            </a:xfrm>
            <a:prstGeom prst="cube">
              <a:avLst/>
            </a:prstGeom>
            <a:solidFill>
              <a:srgbClr val="795549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方体 5"/>
            <p:cNvSpPr/>
            <p:nvPr/>
          </p:nvSpPr>
          <p:spPr>
            <a:xfrm>
              <a:off x="3801110" y="3622431"/>
              <a:ext cx="1355213" cy="1355213"/>
            </a:xfrm>
            <a:prstGeom prst="cube">
              <a:avLst/>
            </a:prstGeom>
            <a:solidFill>
              <a:srgbClr val="4BAF4F"/>
            </a:solidFill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方体 13"/>
            <p:cNvSpPr/>
            <p:nvPr/>
          </p:nvSpPr>
          <p:spPr>
            <a:xfrm>
              <a:off x="2666183" y="2508742"/>
              <a:ext cx="1355213" cy="1355213"/>
            </a:xfrm>
            <a:prstGeom prst="cube">
              <a:avLst/>
            </a:prstGeom>
            <a:solidFill>
              <a:srgbClr val="1F94F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直方体 14"/>
            <p:cNvSpPr/>
            <p:nvPr/>
          </p:nvSpPr>
          <p:spPr>
            <a:xfrm rot="2337796">
              <a:off x="4012125" y="2508742"/>
              <a:ext cx="1355213" cy="1355213"/>
            </a:xfrm>
            <a:prstGeom prst="cube">
              <a:avLst/>
            </a:prstGeom>
            <a:solidFill>
              <a:srgbClr val="FF97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58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Kondo</dc:creator>
  <cp:lastModifiedBy>Takuya Kondo</cp:lastModifiedBy>
  <cp:revision>17</cp:revision>
  <dcterms:created xsi:type="dcterms:W3CDTF">2015-08-01T11:15:29Z</dcterms:created>
  <dcterms:modified xsi:type="dcterms:W3CDTF">2015-08-01T11:28:51Z</dcterms:modified>
</cp:coreProperties>
</file>