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9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3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9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22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7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9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68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02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4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2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37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0546-17D5-4C4E-8C60-902BB7B7D80C}" type="datetimeFigureOut">
              <a:rPr kumimoji="1" lang="ja-JP" altLang="en-US" smtClean="0"/>
              <a:t>2018/10/27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9C91-71D2-49F0-9AC1-AA90D61A88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0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811BF20-3DF0-46C5-9A10-FE92FE27C363}"/>
              </a:ext>
            </a:extLst>
          </p:cNvPr>
          <p:cNvSpPr/>
          <p:nvPr/>
        </p:nvSpPr>
        <p:spPr>
          <a:xfrm>
            <a:off x="1676966" y="1698171"/>
            <a:ext cx="7445829" cy="7445829"/>
          </a:xfrm>
          <a:prstGeom prst="roundRect">
            <a:avLst>
              <a:gd name="adj" fmla="val 231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500" dirty="0"/>
              <a:t>R-Stopwatch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276688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Kondo Takuya</dc:creator>
  <cp:lastModifiedBy>Kondo Takuya</cp:lastModifiedBy>
  <cp:revision>4</cp:revision>
  <dcterms:created xsi:type="dcterms:W3CDTF">2018-10-27T05:01:46Z</dcterms:created>
  <dcterms:modified xsi:type="dcterms:W3CDTF">2018-10-27T05:09:19Z</dcterms:modified>
</cp:coreProperties>
</file>