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6366" autoAdjust="0"/>
  </p:normalViewPr>
  <p:slideViewPr>
    <p:cSldViewPr snapToGrid="0">
      <p:cViewPr varScale="1">
        <p:scale>
          <a:sx n="84" d="100"/>
          <a:sy n="84" d="100"/>
        </p:scale>
        <p:origin x="25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EC60779-9FFE-4077-9215-42E52D266A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3CBEAD-8436-4970-B3D1-610DFEF11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97D269A4-D89F-4972-AB2C-6E97BBC9CC5F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3CB330-9536-4A52-9D77-E2260C3C45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AB8566-0C00-4D73-83B3-F7D5BBFDAC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397C3D05-0468-451B-9C9B-89A7D6C9F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2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50648A8A-7865-4BF8-9593-697326645AE7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A9174D67-99BF-49AA-B3D4-F30940135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9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197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76197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76197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76197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76197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76197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AND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74D67-99BF-49AA-B3D4-F30940135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4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OR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74D67-99BF-49AA-B3D4-F309401359A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68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NAND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74D67-99BF-49AA-B3D4-F30940135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9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NOR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74D67-99BF-49AA-B3D4-F309401359A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06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AE7B61B-2938-431C-BE4C-ADF1D631E02D}"/>
              </a:ext>
            </a:extLst>
          </p:cNvPr>
          <p:cNvGrpSpPr/>
          <p:nvPr userDrawn="1"/>
        </p:nvGrpSpPr>
        <p:grpSpPr>
          <a:xfrm>
            <a:off x="294836" y="338135"/>
            <a:ext cx="8170374" cy="8323270"/>
            <a:chOff x="294836" y="338135"/>
            <a:chExt cx="8170374" cy="8323270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DA2A5258-7A4D-4DDC-86CF-88D4792C98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1106" y="874157"/>
              <a:ext cx="7356674" cy="7346129"/>
            </a:xfrm>
            <a:prstGeom prst="octagon">
              <a:avLst>
                <a:gd name="adj" fmla="val 29287"/>
              </a:avLst>
            </a:prstGeom>
            <a:solidFill>
              <a:srgbClr val="F3F3F3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50"/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D444E067-6151-48E2-ACC4-C142CF91E4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176360" flipH="1" flipV="1">
              <a:off x="2233301" y="7118366"/>
              <a:ext cx="2135299" cy="1166945"/>
            </a:xfrm>
            <a:prstGeom prst="triangle">
              <a:avLst>
                <a:gd name="adj" fmla="val 54056"/>
              </a:avLst>
            </a:prstGeom>
            <a:solidFill>
              <a:srgbClr val="F3F3F3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5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7EB8AA76-2981-458E-8DA6-DD1928AC1D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0314200" flipV="1">
              <a:off x="4651549" y="7100793"/>
              <a:ext cx="1982400" cy="1193307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5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8AEB7205-E6DE-47C4-BDF2-929A1E036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0423640" flipH="1">
              <a:off x="2229786" y="823190"/>
              <a:ext cx="2137055" cy="1165188"/>
            </a:xfrm>
            <a:prstGeom prst="triangle">
              <a:avLst>
                <a:gd name="adj" fmla="val 54056"/>
              </a:avLst>
            </a:prstGeom>
            <a:solidFill>
              <a:srgbClr val="F3F3F3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50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B09779CA-7F33-4D41-B48B-00BEDFA293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285800">
              <a:off x="4649792" y="816160"/>
              <a:ext cx="1982400" cy="1188034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50"/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ED8D742-23BF-4396-955D-8F026CD1C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6576360" flipH="1" flipV="1">
              <a:off x="171817" y="2570094"/>
              <a:ext cx="2520180" cy="1353235"/>
            </a:xfrm>
            <a:prstGeom prst="triangle">
              <a:avLst>
                <a:gd name="adj" fmla="val 48981"/>
              </a:avLst>
            </a:prstGeom>
            <a:solidFill>
              <a:srgbClr val="F3F3F3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50"/>
            </a:p>
          </p:txBody>
        </p:sp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36C9C66D-FEC4-46EB-AE32-532F1B384D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4114200" flipV="1">
              <a:off x="250023" y="5282712"/>
              <a:ext cx="2405946" cy="1289966"/>
            </a:xfrm>
            <a:prstGeom prst="triangle">
              <a:avLst>
                <a:gd name="adj" fmla="val 41532"/>
              </a:avLst>
            </a:prstGeom>
            <a:solidFill>
              <a:srgbClr val="F3F3F3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50"/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E4C0C625-E823-4B76-8084-126D895181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023640" flipV="1">
              <a:off x="6192832" y="2550761"/>
              <a:ext cx="2448123" cy="1358506"/>
            </a:xfrm>
            <a:prstGeom prst="triangle">
              <a:avLst>
                <a:gd name="adj" fmla="val 45361"/>
              </a:avLst>
            </a:prstGeom>
            <a:solidFill>
              <a:srgbClr val="F3F3F3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50"/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E5E829AE-8380-41FE-A008-3A34947F3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7485800" flipH="1" flipV="1">
              <a:off x="6203375" y="5239656"/>
              <a:ext cx="2363767" cy="1383111"/>
            </a:xfrm>
            <a:prstGeom prst="triangle">
              <a:avLst>
                <a:gd name="adj" fmla="val 41532"/>
              </a:avLst>
            </a:prstGeom>
            <a:solidFill>
              <a:srgbClr val="F3F3F3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50"/>
            </a:p>
          </p:txBody>
        </p:sp>
        <p:cxnSp>
          <p:nvCxnSpPr>
            <p:cNvPr id="17" name="AutoShape 11">
              <a:extLst>
                <a:ext uri="{FF2B5EF4-FFF2-40B4-BE49-F238E27FC236}">
                  <a16:creationId xmlns:a16="http://schemas.microsoft.com/office/drawing/2014/main" id="{6BE87110-6464-4427-952A-E6EED8F2721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4496894" y="1585923"/>
              <a:ext cx="26363" cy="5941929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2">
              <a:extLst>
                <a:ext uri="{FF2B5EF4-FFF2-40B4-BE49-F238E27FC236}">
                  <a16:creationId xmlns:a16="http://schemas.microsoft.com/office/drawing/2014/main" id="{A7E7198D-1FEA-41CA-8C95-A30FC514799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2498677" y="2295930"/>
              <a:ext cx="3864626" cy="4521912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3">
              <a:extLst>
                <a:ext uri="{FF2B5EF4-FFF2-40B4-BE49-F238E27FC236}">
                  <a16:creationId xmlns:a16="http://schemas.microsoft.com/office/drawing/2014/main" id="{ADA2A935-E58B-4BCD-94D2-ADE97C11C79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flipV="1">
              <a:off x="2507463" y="2295930"/>
              <a:ext cx="3855840" cy="4490280"/>
            </a:xfrm>
            <a:prstGeom prst="straightConnector1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4">
              <a:extLst>
                <a:ext uri="{FF2B5EF4-FFF2-40B4-BE49-F238E27FC236}">
                  <a16:creationId xmlns:a16="http://schemas.microsoft.com/office/drawing/2014/main" id="{3AE4FAAA-D99F-442E-BE18-4B306A3D68E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1581289" y="4612246"/>
              <a:ext cx="5615043" cy="0"/>
            </a:xfrm>
            <a:prstGeom prst="straightConnector1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>
              <a:extLst>
                <a:ext uri="{FF2B5EF4-FFF2-40B4-BE49-F238E27FC236}">
                  <a16:creationId xmlns:a16="http://schemas.microsoft.com/office/drawing/2014/main" id="{3D0C52F0-FC9B-4A1E-939C-828EAAB620F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flipV="1">
              <a:off x="2036468" y="3450575"/>
              <a:ext cx="4720504" cy="2261834"/>
            </a:xfrm>
            <a:prstGeom prst="straightConnector1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6">
              <a:extLst>
                <a:ext uri="{FF2B5EF4-FFF2-40B4-BE49-F238E27FC236}">
                  <a16:creationId xmlns:a16="http://schemas.microsoft.com/office/drawing/2014/main" id="{95E89EF6-C869-47FE-9395-AA0C264E6BD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2071617" y="3432999"/>
              <a:ext cx="4680083" cy="2235474"/>
            </a:xfrm>
            <a:prstGeom prst="straightConnector1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7">
              <a:extLst>
                <a:ext uri="{FF2B5EF4-FFF2-40B4-BE49-F238E27FC236}">
                  <a16:creationId xmlns:a16="http://schemas.microsoft.com/office/drawing/2014/main" id="{CED7C0AC-35BB-4F86-A486-76C78B9AB20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flipV="1">
              <a:off x="3510967" y="1979591"/>
              <a:ext cx="1880468" cy="519325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8">
              <a:extLst>
                <a:ext uri="{FF2B5EF4-FFF2-40B4-BE49-F238E27FC236}">
                  <a16:creationId xmlns:a16="http://schemas.microsoft.com/office/drawing/2014/main" id="{7C84D41A-4704-4AB7-A167-90AF1869F8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flipH="1" flipV="1">
              <a:off x="3479332" y="1909292"/>
              <a:ext cx="1959553" cy="5245981"/>
            </a:xfrm>
            <a:prstGeom prst="straightConnector1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25" name="AutoShape 19">
              <a:extLst>
                <a:ext uri="{FF2B5EF4-FFF2-40B4-BE49-F238E27FC236}">
                  <a16:creationId xmlns:a16="http://schemas.microsoft.com/office/drawing/2014/main" id="{CB52C6BE-475A-4163-8AEE-2ABD68E355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28005" y="4306451"/>
              <a:ext cx="539536" cy="539537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50"/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EC07CDE6-AFAB-457A-A573-1D507FA6CFD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024154" y="475216"/>
              <a:ext cx="2829490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A B C</a:t>
              </a:r>
              <a:endParaRPr lang="ja-JP" altLang="ja-JP" dirty="0">
                <a:latin typeface="Arial" panose="020B0604020202020204" pitchFamily="34" charset="0"/>
              </a:endParaRP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E3F54E0D-1364-48A7-995B-4EA34D41BB3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2735091">
              <a:off x="5732379" y="1552531"/>
              <a:ext cx="2829490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A B C</a:t>
              </a:r>
              <a:endParaRPr lang="ja-JP" altLang="ja-JP" dirty="0">
                <a:latin typeface="Arial" panose="020B0604020202020204" pitchFamily="34" charset="0"/>
              </a:endParaRP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E6B795A8-22E8-4617-8D9D-78FDD4640F8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5400000">
              <a:off x="6850116" y="4241425"/>
              <a:ext cx="2829490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A B C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6AF1C585-06F4-40A5-A9F9-970412A0391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8097205">
              <a:off x="5816737" y="7046311"/>
              <a:ext cx="2829490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A B C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2F3FFE40-5D42-42DB-99FE-D61393C9EAD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0800000">
              <a:off x="3024154" y="8237861"/>
              <a:ext cx="2829490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A B C</a:t>
              </a:r>
              <a:endParaRPr lang="ja-JP" altLang="ja-JP" dirty="0">
                <a:latin typeface="Arial" panose="020B0604020202020204" pitchFamily="34" charset="0"/>
              </a:endParaRP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5FF8092C-C065-42EA-998B-C26ECDD67C3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3488607">
              <a:off x="294836" y="7092005"/>
              <a:ext cx="2827734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A B C</a:t>
              </a:r>
              <a:endParaRPr lang="ja-JP" altLang="ja-JP" dirty="0">
                <a:latin typeface="Arial" panose="020B0604020202020204" pitchFamily="34" charset="0"/>
              </a:endParaRP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083DA9CA-50BD-455E-A299-C3C8B5C23A8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8894779">
              <a:off x="297474" y="1572741"/>
              <a:ext cx="2829490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A B C</a:t>
              </a:r>
              <a:endParaRPr lang="ja-JP" altLang="ja-JP" dirty="0">
                <a:latin typeface="Arial" panose="020B0604020202020204" pitchFamily="34" charset="0"/>
              </a:endParaRP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E6ED4091-5136-4272-AE20-6FA2A356940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6200000">
              <a:off x="-761831" y="4241425"/>
              <a:ext cx="2829490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A B C</a:t>
              </a:r>
              <a:endParaRPr lang="ja-JP" altLang="ja-JP" dirty="0">
                <a:latin typeface="Arial" panose="020B0604020202020204" pitchFamily="34" charset="0"/>
              </a:endParaRP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93B9C155-C9FD-493C-93E2-9885317F547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20350145">
              <a:off x="1953868" y="1559561"/>
              <a:ext cx="2829490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b          a</a:t>
              </a:r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EBF85977-F5C0-482B-9E13-53307752DAD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249855" flipH="1">
              <a:off x="4062806" y="1559561"/>
              <a:ext cx="2829490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b          a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F10093D9-C03E-4088-A615-5CBE26486A8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7427037">
              <a:off x="448614" y="3166747"/>
              <a:ext cx="2827732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b          a</a:t>
              </a:r>
              <a:endParaRPr lang="ja-JP" altLang="ja-JP" dirty="0">
                <a:latin typeface="Arial" panose="020B0604020202020204" pitchFamily="34" charset="0"/>
              </a:endParaRPr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E8F6D84F-37C2-4AAE-BDD0-F95294FCE06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4809509">
              <a:off x="455643" y="5604326"/>
              <a:ext cx="2827734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b          a</a:t>
              </a:r>
            </a:p>
          </p:txBody>
        </p:sp>
        <p:sp>
          <p:nvSpPr>
            <p:cNvPr id="38" name="Text Box 32">
              <a:extLst>
                <a:ext uri="{FF2B5EF4-FFF2-40B4-BE49-F238E27FC236}">
                  <a16:creationId xmlns:a16="http://schemas.microsoft.com/office/drawing/2014/main" id="{C50FDE44-D527-4F4F-AA33-217EAF2DD7E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4196163">
              <a:off x="5557513" y="3184322"/>
              <a:ext cx="2827732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b          a</a:t>
              </a:r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679AB6BB-CFEB-4638-A1AB-30A732A0B97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6656049">
              <a:off x="5517971" y="5552481"/>
              <a:ext cx="2827732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b          a</a:t>
              </a:r>
            </a:p>
          </p:txBody>
        </p:sp>
        <p:sp>
          <p:nvSpPr>
            <p:cNvPr id="40" name="Text Box 34">
              <a:extLst>
                <a:ext uri="{FF2B5EF4-FFF2-40B4-BE49-F238E27FC236}">
                  <a16:creationId xmlns:a16="http://schemas.microsoft.com/office/drawing/2014/main" id="{C408325D-B44C-483A-AAFD-F52C668DD43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9416311">
              <a:off x="4101469" y="7130669"/>
              <a:ext cx="2827732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b          a</a:t>
              </a:r>
              <a:endParaRPr lang="ja-JP" altLang="ja-JP" dirty="0">
                <a:latin typeface="Arial" panose="020B0604020202020204" pitchFamily="34" charset="0"/>
              </a:endParaRPr>
            </a:p>
          </p:txBody>
        </p:sp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2FC53C18-035D-4FCC-9045-8FE49BEBEC0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2075760">
              <a:off x="2011863" y="7134183"/>
              <a:ext cx="2827734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b          a</a:t>
              </a:r>
            </a:p>
          </p:txBody>
        </p:sp>
        <p:sp>
          <p:nvSpPr>
            <p:cNvPr id="42" name="Text Box 36">
              <a:extLst>
                <a:ext uri="{FF2B5EF4-FFF2-40B4-BE49-F238E27FC236}">
                  <a16:creationId xmlns:a16="http://schemas.microsoft.com/office/drawing/2014/main" id="{242F2D41-BF5D-4880-BB0E-9E48DC49E7B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024154" y="875913"/>
              <a:ext cx="2829490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000</a:t>
              </a:r>
            </a:p>
          </p:txBody>
        </p:sp>
        <p:sp>
          <p:nvSpPr>
            <p:cNvPr id="43" name="Text Box 37">
              <a:extLst>
                <a:ext uri="{FF2B5EF4-FFF2-40B4-BE49-F238E27FC236}">
                  <a16:creationId xmlns:a16="http://schemas.microsoft.com/office/drawing/2014/main" id="{86A429D9-341C-47AB-9CA2-3FE8F51A6FF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8993638">
              <a:off x="683233" y="1823179"/>
              <a:ext cx="2827734" cy="40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001</a:t>
              </a:r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4F52B795-9CE4-4BBA-BA6B-D17040D6F8A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8043222">
              <a:off x="5491608" y="6787966"/>
              <a:ext cx="2827734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100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00B05F7E-AB9E-4F2A-AE71-AFEE92C0A42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2805920">
              <a:off x="5436249" y="1802968"/>
              <a:ext cx="2829490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010</a:t>
              </a:r>
            </a:p>
          </p:txBody>
        </p:sp>
        <p:sp>
          <p:nvSpPr>
            <p:cNvPr id="46" name="Text Box 40">
              <a:extLst>
                <a:ext uri="{FF2B5EF4-FFF2-40B4-BE49-F238E27FC236}">
                  <a16:creationId xmlns:a16="http://schemas.microsoft.com/office/drawing/2014/main" id="{B641C955-AEDE-48E0-9C0E-2F9ACC8F546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5400000">
              <a:off x="6456955" y="4357882"/>
              <a:ext cx="2829490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110</a:t>
              </a:r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E56365C1-4197-421C-B665-F6441350995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6200000">
              <a:off x="-442411" y="4305573"/>
              <a:ext cx="2829490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011</a:t>
              </a:r>
            </a:p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endParaRPr>
            </a:p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 dirty="0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a</a:t>
              </a:r>
              <a:endParaRPr lang="ja-JP" altLang="ja-JP" dirty="0">
                <a:latin typeface="Arial" panose="020B0604020202020204" pitchFamily="34" charset="0"/>
              </a:endParaRPr>
            </a:p>
          </p:txBody>
        </p:sp>
        <p:sp>
          <p:nvSpPr>
            <p:cNvPr id="48" name="Text Box 42">
              <a:extLst>
                <a:ext uri="{FF2B5EF4-FFF2-40B4-BE49-F238E27FC236}">
                  <a16:creationId xmlns:a16="http://schemas.microsoft.com/office/drawing/2014/main" id="{B177DF9B-29D7-4C7E-99ED-522488F5D6A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0800000">
              <a:off x="3008337" y="7800256"/>
              <a:ext cx="2827732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101</a:t>
              </a:r>
            </a:p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a</a:t>
              </a:r>
              <a:endParaRPr lang="ja-JP" altLang="ja-JP">
                <a:latin typeface="Arial" panose="020B0604020202020204" pitchFamily="34" charset="0"/>
              </a:endParaRPr>
            </a:p>
          </p:txBody>
        </p:sp>
        <p:sp>
          <p:nvSpPr>
            <p:cNvPr id="49" name="Text Box 43">
              <a:extLst>
                <a:ext uri="{FF2B5EF4-FFF2-40B4-BE49-F238E27FC236}">
                  <a16:creationId xmlns:a16="http://schemas.microsoft.com/office/drawing/2014/main" id="{B9CE1504-07CA-4869-98F7-03818839FFA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rot="13419721">
              <a:off x="556697" y="6770391"/>
              <a:ext cx="2829490" cy="40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0479" tIns="30479" rIns="30479" bIns="30479" numCol="1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67">
                  <a:solidFill>
                    <a:srgbClr val="000000"/>
                  </a:solidFill>
                  <a:latin typeface="Calibri" panose="020F0502020204030204" pitchFamily="34" charset="0"/>
                  <a:ea typeface="ＭＳ 明朝" panose="02020609040205080304" pitchFamily="17" charset="-128"/>
                </a:rPr>
                <a:t>111</a:t>
              </a:r>
              <a:endParaRPr lang="ja-JP" altLang="ja-JP">
                <a:latin typeface="Arial" panose="020B0604020202020204" pitchFamily="34" charset="0"/>
              </a:endParaRPr>
            </a:p>
          </p:txBody>
        </p:sp>
        <p:cxnSp>
          <p:nvCxnSpPr>
            <p:cNvPr id="50" name="AutoShape 44">
              <a:extLst>
                <a:ext uri="{FF2B5EF4-FFF2-40B4-BE49-F238E27FC236}">
                  <a16:creationId xmlns:a16="http://schemas.microsoft.com/office/drawing/2014/main" id="{8D3B6C65-7093-4FB3-A5D0-BA008CD743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4087408" y="535361"/>
              <a:ext cx="19507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45">
              <a:extLst>
                <a:ext uri="{FF2B5EF4-FFF2-40B4-BE49-F238E27FC236}">
                  <a16:creationId xmlns:a16="http://schemas.microsoft.com/office/drawing/2014/main" id="{F9D70A45-56CD-4EEF-8D12-EA328A3DAF0F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4335209" y="531846"/>
              <a:ext cx="195077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46">
              <a:extLst>
                <a:ext uri="{FF2B5EF4-FFF2-40B4-BE49-F238E27FC236}">
                  <a16:creationId xmlns:a16="http://schemas.microsoft.com/office/drawing/2014/main" id="{E7BA8A75-2133-4406-9870-2E7A7155D73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4575980" y="530088"/>
              <a:ext cx="193320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47">
              <a:extLst>
                <a:ext uri="{FF2B5EF4-FFF2-40B4-BE49-F238E27FC236}">
                  <a16:creationId xmlns:a16="http://schemas.microsoft.com/office/drawing/2014/main" id="{0D41D3A3-7D90-4ECC-ADCC-36537EED615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4342239" y="8575972"/>
              <a:ext cx="195077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48">
              <a:extLst>
                <a:ext uri="{FF2B5EF4-FFF2-40B4-BE49-F238E27FC236}">
                  <a16:creationId xmlns:a16="http://schemas.microsoft.com/office/drawing/2014/main" id="{23AE9994-7203-4E4F-8016-42E14373892C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2700000">
              <a:off x="7012629" y="1506300"/>
              <a:ext cx="195076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49">
              <a:extLst>
                <a:ext uri="{FF2B5EF4-FFF2-40B4-BE49-F238E27FC236}">
                  <a16:creationId xmlns:a16="http://schemas.microsoft.com/office/drawing/2014/main" id="{0897B9A8-1E65-4BB6-AB66-2942066A043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2700000">
              <a:off x="7307052" y="1791937"/>
              <a:ext cx="193320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0">
              <a:extLst>
                <a:ext uri="{FF2B5EF4-FFF2-40B4-BE49-F238E27FC236}">
                  <a16:creationId xmlns:a16="http://schemas.microsoft.com/office/drawing/2014/main" id="{5F05B3F3-3071-4448-A874-5EDA3A9FC06C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18900000" flipH="1">
              <a:off x="1526271" y="1681020"/>
              <a:ext cx="195076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1">
              <a:extLst>
                <a:ext uri="{FF2B5EF4-FFF2-40B4-BE49-F238E27FC236}">
                  <a16:creationId xmlns:a16="http://schemas.microsoft.com/office/drawing/2014/main" id="{50CEB7C6-8815-4893-A609-FC54E905CB9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18900000" flipH="1">
              <a:off x="1354919" y="1848858"/>
              <a:ext cx="193320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2">
              <a:extLst>
                <a:ext uri="{FF2B5EF4-FFF2-40B4-BE49-F238E27FC236}">
                  <a16:creationId xmlns:a16="http://schemas.microsoft.com/office/drawing/2014/main" id="{6F4FAA90-685E-4E83-88EF-5052FCC406E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18900000" flipH="1">
              <a:off x="7266436" y="7332289"/>
              <a:ext cx="195076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3">
              <a:extLst>
                <a:ext uri="{FF2B5EF4-FFF2-40B4-BE49-F238E27FC236}">
                  <a16:creationId xmlns:a16="http://schemas.microsoft.com/office/drawing/2014/main" id="{A010D77A-A5FA-438F-8C30-5E4CCA3750E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18900000" flipH="1">
              <a:off x="7094205" y="7499246"/>
              <a:ext cx="195077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54">
              <a:extLst>
                <a:ext uri="{FF2B5EF4-FFF2-40B4-BE49-F238E27FC236}">
                  <a16:creationId xmlns:a16="http://schemas.microsoft.com/office/drawing/2014/main" id="{5A9AFC07-A5B6-476E-B2DA-64B525311CF2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 flipH="1">
              <a:off x="8321244" y="4629729"/>
              <a:ext cx="195077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55">
              <a:extLst>
                <a:ext uri="{FF2B5EF4-FFF2-40B4-BE49-F238E27FC236}">
                  <a16:creationId xmlns:a16="http://schemas.microsoft.com/office/drawing/2014/main" id="{6C1CB3EB-FCBD-4F0F-B826-AAFC9A5648B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 flipH="1">
              <a:off x="415804" y="4611418"/>
              <a:ext cx="195076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0591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57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5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7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04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3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54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5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87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01A0-29ED-4FD2-A6C1-4FC76A29737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4880-322B-4569-8245-9EBFC88BA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8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2">
            <a:extLst>
              <a:ext uri="{FF2B5EF4-FFF2-40B4-BE49-F238E27FC236}">
                <a16:creationId xmlns:a16="http://schemas.microsoft.com/office/drawing/2014/main" id="{E0EE0CDC-0AAC-4113-AAAD-B459D7EF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06" y="874157"/>
            <a:ext cx="7356674" cy="7346129"/>
          </a:xfrm>
          <a:prstGeom prst="octagon">
            <a:avLst>
              <a:gd name="adj" fmla="val 29287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69" name="AutoShape 3">
            <a:extLst>
              <a:ext uri="{FF2B5EF4-FFF2-40B4-BE49-F238E27FC236}">
                <a16:creationId xmlns:a16="http://schemas.microsoft.com/office/drawing/2014/main" id="{41A6AFF0-BA9C-41AD-8E7C-CCB26F4670C2}"/>
              </a:ext>
            </a:extLst>
          </p:cNvPr>
          <p:cNvSpPr>
            <a:spLocks noChangeArrowheads="1"/>
          </p:cNvSpPr>
          <p:nvPr/>
        </p:nvSpPr>
        <p:spPr bwMode="auto">
          <a:xfrm rot="1176360" flipH="1" flipV="1">
            <a:off x="2233301" y="7118366"/>
            <a:ext cx="2135299" cy="1166945"/>
          </a:xfrm>
          <a:prstGeom prst="triangle">
            <a:avLst>
              <a:gd name="adj" fmla="val 54056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0" name="AutoShape 4">
            <a:extLst>
              <a:ext uri="{FF2B5EF4-FFF2-40B4-BE49-F238E27FC236}">
                <a16:creationId xmlns:a16="http://schemas.microsoft.com/office/drawing/2014/main" id="{91FF83C4-A93F-4ADC-975F-C1CAFEF12FA7}"/>
              </a:ext>
            </a:extLst>
          </p:cNvPr>
          <p:cNvSpPr>
            <a:spLocks noChangeArrowheads="1"/>
          </p:cNvSpPr>
          <p:nvPr/>
        </p:nvSpPr>
        <p:spPr bwMode="auto">
          <a:xfrm rot="20314200" flipV="1">
            <a:off x="4651549" y="7100793"/>
            <a:ext cx="1982400" cy="1193307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1" name="AutoShape 5">
            <a:extLst>
              <a:ext uri="{FF2B5EF4-FFF2-40B4-BE49-F238E27FC236}">
                <a16:creationId xmlns:a16="http://schemas.microsoft.com/office/drawing/2014/main" id="{6E16470B-A6B1-4D5F-B53A-A92B31462669}"/>
              </a:ext>
            </a:extLst>
          </p:cNvPr>
          <p:cNvSpPr>
            <a:spLocks noChangeArrowheads="1"/>
          </p:cNvSpPr>
          <p:nvPr/>
        </p:nvSpPr>
        <p:spPr bwMode="auto">
          <a:xfrm rot="20423640" flipH="1">
            <a:off x="2229786" y="823190"/>
            <a:ext cx="2137055" cy="1165188"/>
          </a:xfrm>
          <a:prstGeom prst="triangle">
            <a:avLst>
              <a:gd name="adj" fmla="val 54056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2" name="AutoShape 6">
            <a:extLst>
              <a:ext uri="{FF2B5EF4-FFF2-40B4-BE49-F238E27FC236}">
                <a16:creationId xmlns:a16="http://schemas.microsoft.com/office/drawing/2014/main" id="{96B8D048-4EDE-49E7-84B2-51DCD833E514}"/>
              </a:ext>
            </a:extLst>
          </p:cNvPr>
          <p:cNvSpPr>
            <a:spLocks noChangeArrowheads="1"/>
          </p:cNvSpPr>
          <p:nvPr/>
        </p:nvSpPr>
        <p:spPr bwMode="auto">
          <a:xfrm rot="1285800">
            <a:off x="4649792" y="816160"/>
            <a:ext cx="1982400" cy="1188034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9A3776B2-31C0-45D1-80B0-E80C6706A78B}"/>
              </a:ext>
            </a:extLst>
          </p:cNvPr>
          <p:cNvSpPr>
            <a:spLocks noChangeArrowheads="1"/>
          </p:cNvSpPr>
          <p:nvPr/>
        </p:nvSpPr>
        <p:spPr bwMode="auto">
          <a:xfrm rot="6576360" flipH="1" flipV="1">
            <a:off x="171817" y="2570094"/>
            <a:ext cx="2520180" cy="1353235"/>
          </a:xfrm>
          <a:prstGeom prst="triangle">
            <a:avLst>
              <a:gd name="adj" fmla="val 48981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4" name="AutoShape 8">
            <a:extLst>
              <a:ext uri="{FF2B5EF4-FFF2-40B4-BE49-F238E27FC236}">
                <a16:creationId xmlns:a16="http://schemas.microsoft.com/office/drawing/2014/main" id="{5D708B49-3BBA-4953-A1E5-BD541B24E643}"/>
              </a:ext>
            </a:extLst>
          </p:cNvPr>
          <p:cNvSpPr>
            <a:spLocks noChangeArrowheads="1"/>
          </p:cNvSpPr>
          <p:nvPr/>
        </p:nvSpPr>
        <p:spPr bwMode="auto">
          <a:xfrm rot="4114200" flipV="1">
            <a:off x="250023" y="5282712"/>
            <a:ext cx="2405946" cy="1289966"/>
          </a:xfrm>
          <a:prstGeom prst="triangle">
            <a:avLst>
              <a:gd name="adj" fmla="val 41532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5" name="AutoShape 9">
            <a:extLst>
              <a:ext uri="{FF2B5EF4-FFF2-40B4-BE49-F238E27FC236}">
                <a16:creationId xmlns:a16="http://schemas.microsoft.com/office/drawing/2014/main" id="{940F0894-8865-4B2C-AC21-DD402D22BCF4}"/>
              </a:ext>
            </a:extLst>
          </p:cNvPr>
          <p:cNvSpPr>
            <a:spLocks noChangeArrowheads="1"/>
          </p:cNvSpPr>
          <p:nvPr/>
        </p:nvSpPr>
        <p:spPr bwMode="auto">
          <a:xfrm rot="15023640" flipV="1">
            <a:off x="6192832" y="2550761"/>
            <a:ext cx="2448123" cy="1358506"/>
          </a:xfrm>
          <a:prstGeom prst="triangle">
            <a:avLst>
              <a:gd name="adj" fmla="val 45361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6" name="AutoShape 10">
            <a:extLst>
              <a:ext uri="{FF2B5EF4-FFF2-40B4-BE49-F238E27FC236}">
                <a16:creationId xmlns:a16="http://schemas.microsoft.com/office/drawing/2014/main" id="{E460C8F6-4D49-4E22-9B60-977716DD7597}"/>
              </a:ext>
            </a:extLst>
          </p:cNvPr>
          <p:cNvSpPr>
            <a:spLocks noChangeArrowheads="1"/>
          </p:cNvSpPr>
          <p:nvPr/>
        </p:nvSpPr>
        <p:spPr bwMode="auto">
          <a:xfrm rot="17485800" flipH="1" flipV="1">
            <a:off x="6203375" y="5239656"/>
            <a:ext cx="2363767" cy="1383111"/>
          </a:xfrm>
          <a:prstGeom prst="triangle">
            <a:avLst>
              <a:gd name="adj" fmla="val 41532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cxnSp>
        <p:nvCxnSpPr>
          <p:cNvPr id="77" name="AutoShape 11">
            <a:extLst>
              <a:ext uri="{FF2B5EF4-FFF2-40B4-BE49-F238E27FC236}">
                <a16:creationId xmlns:a16="http://schemas.microsoft.com/office/drawing/2014/main" id="{4659CA31-DBA2-4732-A8C4-3C9C0C0BD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6894" y="1585923"/>
            <a:ext cx="26363" cy="5941929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78" name="AutoShape 12">
            <a:extLst>
              <a:ext uri="{FF2B5EF4-FFF2-40B4-BE49-F238E27FC236}">
                <a16:creationId xmlns:a16="http://schemas.microsoft.com/office/drawing/2014/main" id="{6B309FDA-6FC3-4968-B424-A53E90DD7F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98677" y="2295930"/>
            <a:ext cx="3864626" cy="4521912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79" name="AutoShape 13">
            <a:extLst>
              <a:ext uri="{FF2B5EF4-FFF2-40B4-BE49-F238E27FC236}">
                <a16:creationId xmlns:a16="http://schemas.microsoft.com/office/drawing/2014/main" id="{9C2F37E4-A03A-45D3-9FDE-836795CC29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7463" y="2295930"/>
            <a:ext cx="3855840" cy="4490280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0" name="AutoShape 14">
            <a:extLst>
              <a:ext uri="{FF2B5EF4-FFF2-40B4-BE49-F238E27FC236}">
                <a16:creationId xmlns:a16="http://schemas.microsoft.com/office/drawing/2014/main" id="{F0088428-CC0D-4189-94B8-04E68FE85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1289" y="4612246"/>
            <a:ext cx="5615043" cy="0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1" name="AutoShape 15">
            <a:extLst>
              <a:ext uri="{FF2B5EF4-FFF2-40B4-BE49-F238E27FC236}">
                <a16:creationId xmlns:a16="http://schemas.microsoft.com/office/drawing/2014/main" id="{1BF15BE0-1D29-49C1-8F7B-0AD1E0E019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36468" y="3450575"/>
            <a:ext cx="4720504" cy="2261834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2" name="AutoShape 16">
            <a:extLst>
              <a:ext uri="{FF2B5EF4-FFF2-40B4-BE49-F238E27FC236}">
                <a16:creationId xmlns:a16="http://schemas.microsoft.com/office/drawing/2014/main" id="{D9AD947A-AE36-4A1B-99B9-C6F95180DD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1617" y="3432999"/>
            <a:ext cx="4680083" cy="2235474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3" name="AutoShape 17">
            <a:extLst>
              <a:ext uri="{FF2B5EF4-FFF2-40B4-BE49-F238E27FC236}">
                <a16:creationId xmlns:a16="http://schemas.microsoft.com/office/drawing/2014/main" id="{060AE248-4E06-4081-83F5-6DFC7B6DEB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10967" y="1979591"/>
            <a:ext cx="1880468" cy="5193257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4" name="AutoShape 18">
            <a:extLst>
              <a:ext uri="{FF2B5EF4-FFF2-40B4-BE49-F238E27FC236}">
                <a16:creationId xmlns:a16="http://schemas.microsoft.com/office/drawing/2014/main" id="{C39BACD9-F7AB-41E1-8638-E12B37917FD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79332" y="1909292"/>
            <a:ext cx="1959553" cy="5245981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85" name="AutoShape 19">
            <a:extLst>
              <a:ext uri="{FF2B5EF4-FFF2-40B4-BE49-F238E27FC236}">
                <a16:creationId xmlns:a16="http://schemas.microsoft.com/office/drawing/2014/main" id="{C6162202-2B05-4085-9340-C54AD1E0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005" y="4306451"/>
            <a:ext cx="539536" cy="539537"/>
          </a:xfrm>
          <a:prstGeom prst="octagon">
            <a:avLst>
              <a:gd name="adj" fmla="val 29287"/>
            </a:avLst>
          </a:prstGeom>
          <a:solidFill>
            <a:srgbClr val="000000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86" name="Text Box 20">
            <a:extLst>
              <a:ext uri="{FF2B5EF4-FFF2-40B4-BE49-F238E27FC236}">
                <a16:creationId xmlns:a16="http://schemas.microsoft.com/office/drawing/2014/main" id="{8D3B34A6-21BF-41EF-AF51-7D9A44608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54" y="475216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87" name="Text Box 21">
            <a:extLst>
              <a:ext uri="{FF2B5EF4-FFF2-40B4-BE49-F238E27FC236}">
                <a16:creationId xmlns:a16="http://schemas.microsoft.com/office/drawing/2014/main" id="{680957A3-6F2D-429C-AEF6-269F0200BB0F}"/>
              </a:ext>
            </a:extLst>
          </p:cNvPr>
          <p:cNvSpPr txBox="1">
            <a:spLocks noChangeArrowheads="1"/>
          </p:cNvSpPr>
          <p:nvPr/>
        </p:nvSpPr>
        <p:spPr bwMode="auto">
          <a:xfrm rot="2735091">
            <a:off x="5732379" y="155253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3733453B-1EB3-4BD9-B79F-389843AF9C8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50116" y="4241425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</a:p>
        </p:txBody>
      </p:sp>
      <p:sp>
        <p:nvSpPr>
          <p:cNvPr id="89" name="Text Box 23">
            <a:extLst>
              <a:ext uri="{FF2B5EF4-FFF2-40B4-BE49-F238E27FC236}">
                <a16:creationId xmlns:a16="http://schemas.microsoft.com/office/drawing/2014/main" id="{DAB5CAE7-CECC-4417-AB80-C50A26543FA5}"/>
              </a:ext>
            </a:extLst>
          </p:cNvPr>
          <p:cNvSpPr txBox="1">
            <a:spLocks noChangeArrowheads="1"/>
          </p:cNvSpPr>
          <p:nvPr/>
        </p:nvSpPr>
        <p:spPr bwMode="auto">
          <a:xfrm rot="8097205">
            <a:off x="5816737" y="704631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</a:p>
        </p:txBody>
      </p:sp>
      <p:sp>
        <p:nvSpPr>
          <p:cNvPr id="90" name="Text Box 24">
            <a:extLst>
              <a:ext uri="{FF2B5EF4-FFF2-40B4-BE49-F238E27FC236}">
                <a16:creationId xmlns:a16="http://schemas.microsoft.com/office/drawing/2014/main" id="{396D2393-B03E-4476-B04B-BDEC71E3065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024154" y="823786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2E69A140-62E8-4676-AE90-0C4E6D1B07A0}"/>
              </a:ext>
            </a:extLst>
          </p:cNvPr>
          <p:cNvSpPr txBox="1">
            <a:spLocks noChangeArrowheads="1"/>
          </p:cNvSpPr>
          <p:nvPr/>
        </p:nvSpPr>
        <p:spPr bwMode="auto">
          <a:xfrm rot="13488607">
            <a:off x="294836" y="7092005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2" name="Text Box 26">
            <a:extLst>
              <a:ext uri="{FF2B5EF4-FFF2-40B4-BE49-F238E27FC236}">
                <a16:creationId xmlns:a16="http://schemas.microsoft.com/office/drawing/2014/main" id="{DD0CE43F-96CC-4FA2-8FE4-BE3F06549370}"/>
              </a:ext>
            </a:extLst>
          </p:cNvPr>
          <p:cNvSpPr txBox="1">
            <a:spLocks noChangeArrowheads="1"/>
          </p:cNvSpPr>
          <p:nvPr/>
        </p:nvSpPr>
        <p:spPr bwMode="auto">
          <a:xfrm rot="18894779">
            <a:off x="297474" y="157274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3" name="Text Box 27">
            <a:extLst>
              <a:ext uri="{FF2B5EF4-FFF2-40B4-BE49-F238E27FC236}">
                <a16:creationId xmlns:a16="http://schemas.microsoft.com/office/drawing/2014/main" id="{78FED6BC-9497-452C-B652-91846614266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61831" y="4241425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DBB9B734-D38E-4FB6-8F63-E638FF5BFC9F}"/>
              </a:ext>
            </a:extLst>
          </p:cNvPr>
          <p:cNvSpPr txBox="1">
            <a:spLocks noChangeArrowheads="1"/>
          </p:cNvSpPr>
          <p:nvPr/>
        </p:nvSpPr>
        <p:spPr bwMode="auto">
          <a:xfrm rot="20350145">
            <a:off x="1953868" y="155956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5" name="Text Box 29">
            <a:extLst>
              <a:ext uri="{FF2B5EF4-FFF2-40B4-BE49-F238E27FC236}">
                <a16:creationId xmlns:a16="http://schemas.microsoft.com/office/drawing/2014/main" id="{8D2531C7-CDAC-4C9A-930A-A3C43C8E105C}"/>
              </a:ext>
            </a:extLst>
          </p:cNvPr>
          <p:cNvSpPr txBox="1">
            <a:spLocks noChangeArrowheads="1"/>
          </p:cNvSpPr>
          <p:nvPr/>
        </p:nvSpPr>
        <p:spPr bwMode="auto">
          <a:xfrm rot="1249855" flipH="1">
            <a:off x="4062806" y="155956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6" name="Text Box 30">
            <a:extLst>
              <a:ext uri="{FF2B5EF4-FFF2-40B4-BE49-F238E27FC236}">
                <a16:creationId xmlns:a16="http://schemas.microsoft.com/office/drawing/2014/main" id="{A7A3B658-4C34-415E-B4B7-BCABE55CA515}"/>
              </a:ext>
            </a:extLst>
          </p:cNvPr>
          <p:cNvSpPr txBox="1">
            <a:spLocks noChangeArrowheads="1"/>
          </p:cNvSpPr>
          <p:nvPr/>
        </p:nvSpPr>
        <p:spPr bwMode="auto">
          <a:xfrm rot="17427037">
            <a:off x="448614" y="3166747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7" name="Text Box 31">
            <a:extLst>
              <a:ext uri="{FF2B5EF4-FFF2-40B4-BE49-F238E27FC236}">
                <a16:creationId xmlns:a16="http://schemas.microsoft.com/office/drawing/2014/main" id="{5D8FFBE9-06ED-40FB-AABD-5519FE4C7362}"/>
              </a:ext>
            </a:extLst>
          </p:cNvPr>
          <p:cNvSpPr txBox="1">
            <a:spLocks noChangeArrowheads="1"/>
          </p:cNvSpPr>
          <p:nvPr/>
        </p:nvSpPr>
        <p:spPr bwMode="auto">
          <a:xfrm rot="14809509">
            <a:off x="455643" y="5604326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8" name="Text Box 32">
            <a:extLst>
              <a:ext uri="{FF2B5EF4-FFF2-40B4-BE49-F238E27FC236}">
                <a16:creationId xmlns:a16="http://schemas.microsoft.com/office/drawing/2014/main" id="{D5D734F5-CC4F-46FD-8DA6-74EF586E3FD6}"/>
              </a:ext>
            </a:extLst>
          </p:cNvPr>
          <p:cNvSpPr txBox="1">
            <a:spLocks noChangeArrowheads="1"/>
          </p:cNvSpPr>
          <p:nvPr/>
        </p:nvSpPr>
        <p:spPr bwMode="auto">
          <a:xfrm rot="4196163">
            <a:off x="5557513" y="3184322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9" name="Text Box 33">
            <a:extLst>
              <a:ext uri="{FF2B5EF4-FFF2-40B4-BE49-F238E27FC236}">
                <a16:creationId xmlns:a16="http://schemas.microsoft.com/office/drawing/2014/main" id="{1D0448E1-8CC7-4114-BD43-623A3CD0E952}"/>
              </a:ext>
            </a:extLst>
          </p:cNvPr>
          <p:cNvSpPr txBox="1">
            <a:spLocks noChangeArrowheads="1"/>
          </p:cNvSpPr>
          <p:nvPr/>
        </p:nvSpPr>
        <p:spPr bwMode="auto">
          <a:xfrm rot="6656049">
            <a:off x="5517971" y="5552481"/>
            <a:ext cx="2827732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FB8692F2-FAE2-4EA1-9E57-65863C80443F}"/>
              </a:ext>
            </a:extLst>
          </p:cNvPr>
          <p:cNvSpPr txBox="1">
            <a:spLocks noChangeArrowheads="1"/>
          </p:cNvSpPr>
          <p:nvPr/>
        </p:nvSpPr>
        <p:spPr bwMode="auto">
          <a:xfrm rot="9416311">
            <a:off x="4101469" y="7130669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101" name="Text Box 35">
            <a:extLst>
              <a:ext uri="{FF2B5EF4-FFF2-40B4-BE49-F238E27FC236}">
                <a16:creationId xmlns:a16="http://schemas.microsoft.com/office/drawing/2014/main" id="{623BA924-B7D0-46A5-95F1-BA87233D5585}"/>
              </a:ext>
            </a:extLst>
          </p:cNvPr>
          <p:cNvSpPr txBox="1">
            <a:spLocks noChangeArrowheads="1"/>
          </p:cNvSpPr>
          <p:nvPr/>
        </p:nvSpPr>
        <p:spPr bwMode="auto">
          <a:xfrm rot="12075760">
            <a:off x="2011863" y="7134183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102" name="Text Box 36">
            <a:extLst>
              <a:ext uri="{FF2B5EF4-FFF2-40B4-BE49-F238E27FC236}">
                <a16:creationId xmlns:a16="http://schemas.microsoft.com/office/drawing/2014/main" id="{21E9745F-F9AB-4742-9353-C6F3285D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54" y="875913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000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6CD1F55B-B25A-446A-99C1-690A771274AD}"/>
              </a:ext>
            </a:extLst>
          </p:cNvPr>
          <p:cNvSpPr txBox="1">
            <a:spLocks noChangeArrowheads="1"/>
          </p:cNvSpPr>
          <p:nvPr/>
        </p:nvSpPr>
        <p:spPr bwMode="auto">
          <a:xfrm rot="18993638">
            <a:off x="683233" y="1823179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001</a:t>
            </a:r>
          </a:p>
        </p:txBody>
      </p:sp>
      <p:sp>
        <p:nvSpPr>
          <p:cNvPr id="104" name="Text Box 38">
            <a:extLst>
              <a:ext uri="{FF2B5EF4-FFF2-40B4-BE49-F238E27FC236}">
                <a16:creationId xmlns:a16="http://schemas.microsoft.com/office/drawing/2014/main" id="{27779096-A3E2-4AAC-9E17-63FAACFCD313}"/>
              </a:ext>
            </a:extLst>
          </p:cNvPr>
          <p:cNvSpPr txBox="1">
            <a:spLocks noChangeArrowheads="1"/>
          </p:cNvSpPr>
          <p:nvPr/>
        </p:nvSpPr>
        <p:spPr bwMode="auto">
          <a:xfrm rot="8043222">
            <a:off x="5491608" y="6787966"/>
            <a:ext cx="2827734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100</a:t>
            </a:r>
          </a:p>
        </p:txBody>
      </p:sp>
      <p:sp>
        <p:nvSpPr>
          <p:cNvPr id="105" name="Text Box 39">
            <a:extLst>
              <a:ext uri="{FF2B5EF4-FFF2-40B4-BE49-F238E27FC236}">
                <a16:creationId xmlns:a16="http://schemas.microsoft.com/office/drawing/2014/main" id="{91381F9F-65BE-4522-825D-B02B4FA5B314}"/>
              </a:ext>
            </a:extLst>
          </p:cNvPr>
          <p:cNvSpPr txBox="1">
            <a:spLocks noChangeArrowheads="1"/>
          </p:cNvSpPr>
          <p:nvPr/>
        </p:nvSpPr>
        <p:spPr bwMode="auto">
          <a:xfrm rot="2805920">
            <a:off x="5436249" y="1802968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010</a:t>
            </a:r>
          </a:p>
        </p:txBody>
      </p:sp>
      <p:sp>
        <p:nvSpPr>
          <p:cNvPr id="106" name="Text Box 40">
            <a:extLst>
              <a:ext uri="{FF2B5EF4-FFF2-40B4-BE49-F238E27FC236}">
                <a16:creationId xmlns:a16="http://schemas.microsoft.com/office/drawing/2014/main" id="{47539C71-99BD-4F68-8C86-D17BD566581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56955" y="4357882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110</a:t>
            </a:r>
          </a:p>
        </p:txBody>
      </p:sp>
      <p:sp>
        <p:nvSpPr>
          <p:cNvPr id="107" name="Text Box 41">
            <a:extLst>
              <a:ext uri="{FF2B5EF4-FFF2-40B4-BE49-F238E27FC236}">
                <a16:creationId xmlns:a16="http://schemas.microsoft.com/office/drawing/2014/main" id="{32509C37-D88C-4E48-90A5-8F3D7CBEC43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42411" y="4305573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011</a:t>
            </a:r>
          </a:p>
        </p:txBody>
      </p:sp>
      <p:sp>
        <p:nvSpPr>
          <p:cNvPr id="108" name="Text Box 42">
            <a:extLst>
              <a:ext uri="{FF2B5EF4-FFF2-40B4-BE49-F238E27FC236}">
                <a16:creationId xmlns:a16="http://schemas.microsoft.com/office/drawing/2014/main" id="{F30E6C76-FDA1-4D0C-BC0B-3E6C6166CB78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008337" y="7800256"/>
            <a:ext cx="2827732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101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</a:t>
            </a:r>
            <a:endParaRPr lang="ja-JP" altLang="ja-JP">
              <a:latin typeface="Arial" panose="020B0604020202020204" pitchFamily="34" charset="0"/>
            </a:endParaRPr>
          </a:p>
        </p:txBody>
      </p:sp>
      <p:sp>
        <p:nvSpPr>
          <p:cNvPr id="109" name="Text Box 43">
            <a:extLst>
              <a:ext uri="{FF2B5EF4-FFF2-40B4-BE49-F238E27FC236}">
                <a16:creationId xmlns:a16="http://schemas.microsoft.com/office/drawing/2014/main" id="{383BA510-E28E-4E24-8A6F-947FF498CF9D}"/>
              </a:ext>
            </a:extLst>
          </p:cNvPr>
          <p:cNvSpPr txBox="1">
            <a:spLocks noChangeArrowheads="1"/>
          </p:cNvSpPr>
          <p:nvPr/>
        </p:nvSpPr>
        <p:spPr bwMode="auto">
          <a:xfrm rot="13419721">
            <a:off x="556697" y="677039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111</a:t>
            </a:r>
            <a:endParaRPr lang="ja-JP" altLang="ja-JP">
              <a:latin typeface="Arial" panose="020B0604020202020204" pitchFamily="34" charset="0"/>
            </a:endParaRPr>
          </a:p>
        </p:txBody>
      </p:sp>
      <p:cxnSp>
        <p:nvCxnSpPr>
          <p:cNvPr id="110" name="AutoShape 44">
            <a:extLst>
              <a:ext uri="{FF2B5EF4-FFF2-40B4-BE49-F238E27FC236}">
                <a16:creationId xmlns:a16="http://schemas.microsoft.com/office/drawing/2014/main" id="{3691E757-362D-4E94-BFF1-8B063A60BA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87408" y="535361"/>
            <a:ext cx="19507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1" name="AutoShape 45">
            <a:extLst>
              <a:ext uri="{FF2B5EF4-FFF2-40B4-BE49-F238E27FC236}">
                <a16:creationId xmlns:a16="http://schemas.microsoft.com/office/drawing/2014/main" id="{54AEC004-4F54-4EE9-9475-1343F8831E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35209" y="531846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2" name="AutoShape 46">
            <a:extLst>
              <a:ext uri="{FF2B5EF4-FFF2-40B4-BE49-F238E27FC236}">
                <a16:creationId xmlns:a16="http://schemas.microsoft.com/office/drawing/2014/main" id="{4664A485-B0B3-44FC-A0D3-34EA5CD111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5980" y="530088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3" name="AutoShape 47">
            <a:extLst>
              <a:ext uri="{FF2B5EF4-FFF2-40B4-BE49-F238E27FC236}">
                <a16:creationId xmlns:a16="http://schemas.microsoft.com/office/drawing/2014/main" id="{0B578EE6-097F-4938-8EDA-5B43392CF3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2239" y="8575972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4" name="AutoShape 48">
            <a:extLst>
              <a:ext uri="{FF2B5EF4-FFF2-40B4-BE49-F238E27FC236}">
                <a16:creationId xmlns:a16="http://schemas.microsoft.com/office/drawing/2014/main" id="{F040C0A1-44FB-491D-AF63-A6B4FECDA564}"/>
              </a:ext>
            </a:extLst>
          </p:cNvPr>
          <p:cNvCxnSpPr>
            <a:cxnSpLocks noChangeShapeType="1"/>
          </p:cNvCxnSpPr>
          <p:nvPr/>
        </p:nvCxnSpPr>
        <p:spPr bwMode="auto">
          <a:xfrm rot="2700000">
            <a:off x="7012629" y="1506300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5" name="AutoShape 49">
            <a:extLst>
              <a:ext uri="{FF2B5EF4-FFF2-40B4-BE49-F238E27FC236}">
                <a16:creationId xmlns:a16="http://schemas.microsoft.com/office/drawing/2014/main" id="{A74EEBBB-9D24-4D7E-B814-87F9A82D2570}"/>
              </a:ext>
            </a:extLst>
          </p:cNvPr>
          <p:cNvCxnSpPr>
            <a:cxnSpLocks noChangeShapeType="1"/>
          </p:cNvCxnSpPr>
          <p:nvPr/>
        </p:nvCxnSpPr>
        <p:spPr bwMode="auto">
          <a:xfrm rot="2700000">
            <a:off x="7307052" y="1791937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6" name="AutoShape 50">
            <a:extLst>
              <a:ext uri="{FF2B5EF4-FFF2-40B4-BE49-F238E27FC236}">
                <a16:creationId xmlns:a16="http://schemas.microsoft.com/office/drawing/2014/main" id="{FBB60FDA-F5E1-42E1-B829-06BCF8B6DDFB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1537701" y="1646730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7" name="AutoShape 51">
            <a:extLst>
              <a:ext uri="{FF2B5EF4-FFF2-40B4-BE49-F238E27FC236}">
                <a16:creationId xmlns:a16="http://schemas.microsoft.com/office/drawing/2014/main" id="{90024772-8385-437C-89A5-E7BA620EA1DF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1366349" y="1814568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8" name="AutoShape 52">
            <a:extLst>
              <a:ext uri="{FF2B5EF4-FFF2-40B4-BE49-F238E27FC236}">
                <a16:creationId xmlns:a16="http://schemas.microsoft.com/office/drawing/2014/main" id="{7DEA5282-C91D-428E-BF5B-1E9D45DE15A1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7255006" y="7343719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9" name="AutoShape 53">
            <a:extLst>
              <a:ext uri="{FF2B5EF4-FFF2-40B4-BE49-F238E27FC236}">
                <a16:creationId xmlns:a16="http://schemas.microsoft.com/office/drawing/2014/main" id="{E4F87B67-6B0D-4167-A3B3-DC9EDF881618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7082775" y="7510676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0" name="AutoShape 54">
            <a:extLst>
              <a:ext uri="{FF2B5EF4-FFF2-40B4-BE49-F238E27FC236}">
                <a16:creationId xmlns:a16="http://schemas.microsoft.com/office/drawing/2014/main" id="{AED2098E-119B-40B5-A5AE-D1D7D414D5B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8321244" y="4629729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1" name="AutoShape 55">
            <a:extLst>
              <a:ext uri="{FF2B5EF4-FFF2-40B4-BE49-F238E27FC236}">
                <a16:creationId xmlns:a16="http://schemas.microsoft.com/office/drawing/2014/main" id="{46E8790C-5D39-4E44-B19E-53B15183157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15804" y="4611418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1667DD-23CB-4263-B89B-4BBA06EC40B3}"/>
              </a:ext>
            </a:extLst>
          </p:cNvPr>
          <p:cNvSpPr txBox="1"/>
          <p:nvPr/>
        </p:nvSpPr>
        <p:spPr>
          <a:xfrm>
            <a:off x="4078820" y="23774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612456-578F-40FB-9BB3-5EEBB5131868}"/>
              </a:ext>
            </a:extLst>
          </p:cNvPr>
          <p:cNvSpPr txBox="1"/>
          <p:nvPr/>
        </p:nvSpPr>
        <p:spPr>
          <a:xfrm flipV="1">
            <a:off x="4078819" y="606810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0       0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D926A3-B6BD-4D4D-9346-49EC950E49C4}"/>
              </a:ext>
            </a:extLst>
          </p:cNvPr>
          <p:cNvSpPr txBox="1"/>
          <p:nvPr/>
        </p:nvSpPr>
        <p:spPr>
          <a:xfrm rot="5400000" flipV="1">
            <a:off x="2318599" y="44792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5D65CC-AC4C-4264-9EA4-2739FB6E0481}"/>
              </a:ext>
            </a:extLst>
          </p:cNvPr>
          <p:cNvSpPr txBox="1"/>
          <p:nvPr/>
        </p:nvSpPr>
        <p:spPr>
          <a:xfrm rot="16200000" flipV="1">
            <a:off x="5839044" y="44792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1D8D9A-F126-403F-A6DF-1E74C4227694}"/>
              </a:ext>
            </a:extLst>
          </p:cNvPr>
          <p:cNvSpPr txBox="1"/>
          <p:nvPr/>
        </p:nvSpPr>
        <p:spPr>
          <a:xfrm rot="19412608" flipV="1">
            <a:off x="4997147" y="549652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D19029-E24B-4C9C-B2AE-A299A252A50C}"/>
              </a:ext>
            </a:extLst>
          </p:cNvPr>
          <p:cNvSpPr txBox="1"/>
          <p:nvPr/>
        </p:nvSpPr>
        <p:spPr>
          <a:xfrm rot="2483738" flipV="1">
            <a:off x="2974037" y="552164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7D123E-DBD5-49E9-916E-B967906A42EF}"/>
              </a:ext>
            </a:extLst>
          </p:cNvPr>
          <p:cNvSpPr txBox="1"/>
          <p:nvPr/>
        </p:nvSpPr>
        <p:spPr>
          <a:xfrm rot="18900000">
            <a:off x="2746832" y="289889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FF1E59-6550-436E-90EF-83802E2DF3B3}"/>
              </a:ext>
            </a:extLst>
          </p:cNvPr>
          <p:cNvSpPr txBox="1"/>
          <p:nvPr/>
        </p:nvSpPr>
        <p:spPr>
          <a:xfrm rot="2327822">
            <a:off x="5290607" y="296978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D2C3EA4D-3356-422D-BB41-0F282E80FAA4}"/>
              </a:ext>
            </a:extLst>
          </p:cNvPr>
          <p:cNvGrpSpPr/>
          <p:nvPr/>
        </p:nvGrpSpPr>
        <p:grpSpPr>
          <a:xfrm>
            <a:off x="4241598" y="3518473"/>
            <a:ext cx="462183" cy="462183"/>
            <a:chOff x="4264458" y="3404173"/>
            <a:chExt cx="462183" cy="462183"/>
          </a:xfrm>
        </p:grpSpPr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BD75FFF9-357B-4FD2-A958-058837B9ACA6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D4511768-2016-4942-B683-837653C7A3CA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864B075C-FD8C-4FF9-846E-4A4956D5C6C7}"/>
              </a:ext>
            </a:extLst>
          </p:cNvPr>
          <p:cNvGrpSpPr/>
          <p:nvPr/>
        </p:nvGrpSpPr>
        <p:grpSpPr>
          <a:xfrm rot="2687547">
            <a:off x="4769300" y="3725575"/>
            <a:ext cx="462183" cy="462183"/>
            <a:chOff x="4264458" y="3404173"/>
            <a:chExt cx="462183" cy="462183"/>
          </a:xfrm>
        </p:grpSpPr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22E3BDAA-4771-4D6C-A68B-03DCCB7A6D7F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930F96A7-4A84-442B-B873-0E7C45BDEF14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D342A15-82CB-4812-A6B4-15655AA4526F}"/>
              </a:ext>
            </a:extLst>
          </p:cNvPr>
          <p:cNvGrpSpPr/>
          <p:nvPr/>
        </p:nvGrpSpPr>
        <p:grpSpPr>
          <a:xfrm rot="5400000">
            <a:off x="5022226" y="4332185"/>
            <a:ext cx="462183" cy="462183"/>
            <a:chOff x="4264458" y="3404173"/>
            <a:chExt cx="462183" cy="462183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BD80AC38-C472-49F3-B44A-4EC797C70782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81021CA8-2663-4FD0-B902-E47E50C0C550}"/>
                </a:ext>
              </a:extLst>
            </p:cNvPr>
            <p:cNvSpPr txBox="1"/>
            <p:nvPr/>
          </p:nvSpPr>
          <p:spPr>
            <a:xfrm>
              <a:off x="4317632" y="3443576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3D434580-C7B9-463C-A071-569C1AF383BD}"/>
              </a:ext>
            </a:extLst>
          </p:cNvPr>
          <p:cNvGrpSpPr/>
          <p:nvPr/>
        </p:nvGrpSpPr>
        <p:grpSpPr>
          <a:xfrm rot="8246373">
            <a:off x="4746831" y="4915069"/>
            <a:ext cx="462183" cy="462183"/>
            <a:chOff x="4264458" y="3404173"/>
            <a:chExt cx="462183" cy="462183"/>
          </a:xfrm>
        </p:grpSpPr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F848B294-4C09-4CBA-B171-E3D97FB4A395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AA53FAB6-C542-4A27-929E-4F4E7A9C6FCF}"/>
                </a:ext>
              </a:extLst>
            </p:cNvPr>
            <p:cNvSpPr txBox="1"/>
            <p:nvPr/>
          </p:nvSpPr>
          <p:spPr>
            <a:xfrm>
              <a:off x="4317632" y="3443576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51835EF0-06FD-4039-87BD-DFB56716CB0B}"/>
              </a:ext>
            </a:extLst>
          </p:cNvPr>
          <p:cNvGrpSpPr/>
          <p:nvPr/>
        </p:nvGrpSpPr>
        <p:grpSpPr>
          <a:xfrm rot="10800000">
            <a:off x="4222367" y="5119512"/>
            <a:ext cx="462183" cy="462183"/>
            <a:chOff x="4264458" y="3404173"/>
            <a:chExt cx="462183" cy="462183"/>
          </a:xfrm>
        </p:grpSpPr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C6390D0-95B3-48AE-9E5B-75133F4BFA04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7B247E80-8E59-4EB6-9653-FCE05B5E3C48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2FAB67D3-DDCA-4568-863D-F0D1EABBA048}"/>
              </a:ext>
            </a:extLst>
          </p:cNvPr>
          <p:cNvGrpSpPr/>
          <p:nvPr/>
        </p:nvGrpSpPr>
        <p:grpSpPr>
          <a:xfrm rot="13609018">
            <a:off x="3687007" y="4892310"/>
            <a:ext cx="462183" cy="462183"/>
            <a:chOff x="4264458" y="3404173"/>
            <a:chExt cx="462183" cy="462183"/>
          </a:xfrm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471B459-4FB1-4338-92B5-DD6E5BB2F5ED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47E00D0D-D5E0-4238-97BD-BB91514684BC}"/>
                </a:ext>
              </a:extLst>
            </p:cNvPr>
            <p:cNvSpPr txBox="1"/>
            <p:nvPr/>
          </p:nvSpPr>
          <p:spPr>
            <a:xfrm>
              <a:off x="4317634" y="3443578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E76FAF47-E362-4D0F-9FE2-744AE3C36128}"/>
              </a:ext>
            </a:extLst>
          </p:cNvPr>
          <p:cNvGrpSpPr/>
          <p:nvPr/>
        </p:nvGrpSpPr>
        <p:grpSpPr>
          <a:xfrm rot="16200000">
            <a:off x="3504704" y="4332185"/>
            <a:ext cx="462183" cy="462183"/>
            <a:chOff x="4264458" y="3404173"/>
            <a:chExt cx="462183" cy="462183"/>
          </a:xfrm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A3663233-830A-4758-A6F0-EDDC03E7C38C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ED9CF039-91A5-427C-AAAC-0F24320EFA2B}"/>
                </a:ext>
              </a:extLst>
            </p:cNvPr>
            <p:cNvSpPr txBox="1"/>
            <p:nvPr/>
          </p:nvSpPr>
          <p:spPr>
            <a:xfrm>
              <a:off x="4317634" y="3443581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32AE29E2-03DD-47C4-9FB9-31C6EA7CF31A}"/>
              </a:ext>
            </a:extLst>
          </p:cNvPr>
          <p:cNvGrpSpPr/>
          <p:nvPr/>
        </p:nvGrpSpPr>
        <p:grpSpPr>
          <a:xfrm rot="19411331">
            <a:off x="3732739" y="3772553"/>
            <a:ext cx="462183" cy="462183"/>
            <a:chOff x="4264458" y="3404173"/>
            <a:chExt cx="462183" cy="462183"/>
          </a:xfrm>
        </p:grpSpPr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0647755-BC18-4F42-8556-97FBEC421D04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B2C99805-76A5-4B41-9C07-C0BC28AA3B46}"/>
                </a:ext>
              </a:extLst>
            </p:cNvPr>
            <p:cNvSpPr txBox="1"/>
            <p:nvPr/>
          </p:nvSpPr>
          <p:spPr>
            <a:xfrm>
              <a:off x="4317632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79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2">
            <a:extLst>
              <a:ext uri="{FF2B5EF4-FFF2-40B4-BE49-F238E27FC236}">
                <a16:creationId xmlns:a16="http://schemas.microsoft.com/office/drawing/2014/main" id="{E0EE0CDC-0AAC-4113-AAAD-B459D7EF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06" y="874157"/>
            <a:ext cx="7356674" cy="7346129"/>
          </a:xfrm>
          <a:prstGeom prst="octagon">
            <a:avLst>
              <a:gd name="adj" fmla="val 29287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69" name="AutoShape 3">
            <a:extLst>
              <a:ext uri="{FF2B5EF4-FFF2-40B4-BE49-F238E27FC236}">
                <a16:creationId xmlns:a16="http://schemas.microsoft.com/office/drawing/2014/main" id="{41A6AFF0-BA9C-41AD-8E7C-CCB26F4670C2}"/>
              </a:ext>
            </a:extLst>
          </p:cNvPr>
          <p:cNvSpPr>
            <a:spLocks noChangeArrowheads="1"/>
          </p:cNvSpPr>
          <p:nvPr/>
        </p:nvSpPr>
        <p:spPr bwMode="auto">
          <a:xfrm rot="1176360" flipH="1" flipV="1">
            <a:off x="2233301" y="7118366"/>
            <a:ext cx="2135299" cy="1166945"/>
          </a:xfrm>
          <a:prstGeom prst="triangle">
            <a:avLst>
              <a:gd name="adj" fmla="val 54056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0" name="AutoShape 4">
            <a:extLst>
              <a:ext uri="{FF2B5EF4-FFF2-40B4-BE49-F238E27FC236}">
                <a16:creationId xmlns:a16="http://schemas.microsoft.com/office/drawing/2014/main" id="{91FF83C4-A93F-4ADC-975F-C1CAFEF12FA7}"/>
              </a:ext>
            </a:extLst>
          </p:cNvPr>
          <p:cNvSpPr>
            <a:spLocks noChangeArrowheads="1"/>
          </p:cNvSpPr>
          <p:nvPr/>
        </p:nvSpPr>
        <p:spPr bwMode="auto">
          <a:xfrm rot="20314200" flipV="1">
            <a:off x="4651549" y="7100793"/>
            <a:ext cx="1982400" cy="1193307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1" name="AutoShape 5">
            <a:extLst>
              <a:ext uri="{FF2B5EF4-FFF2-40B4-BE49-F238E27FC236}">
                <a16:creationId xmlns:a16="http://schemas.microsoft.com/office/drawing/2014/main" id="{6E16470B-A6B1-4D5F-B53A-A92B31462669}"/>
              </a:ext>
            </a:extLst>
          </p:cNvPr>
          <p:cNvSpPr>
            <a:spLocks noChangeArrowheads="1"/>
          </p:cNvSpPr>
          <p:nvPr/>
        </p:nvSpPr>
        <p:spPr bwMode="auto">
          <a:xfrm rot="20423640" flipH="1">
            <a:off x="2229786" y="823190"/>
            <a:ext cx="2137055" cy="1165188"/>
          </a:xfrm>
          <a:prstGeom prst="triangle">
            <a:avLst>
              <a:gd name="adj" fmla="val 54056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2" name="AutoShape 6">
            <a:extLst>
              <a:ext uri="{FF2B5EF4-FFF2-40B4-BE49-F238E27FC236}">
                <a16:creationId xmlns:a16="http://schemas.microsoft.com/office/drawing/2014/main" id="{96B8D048-4EDE-49E7-84B2-51DCD833E514}"/>
              </a:ext>
            </a:extLst>
          </p:cNvPr>
          <p:cNvSpPr>
            <a:spLocks noChangeArrowheads="1"/>
          </p:cNvSpPr>
          <p:nvPr/>
        </p:nvSpPr>
        <p:spPr bwMode="auto">
          <a:xfrm rot="1285800">
            <a:off x="4649792" y="816160"/>
            <a:ext cx="1982400" cy="1188034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9A3776B2-31C0-45D1-80B0-E80C6706A78B}"/>
              </a:ext>
            </a:extLst>
          </p:cNvPr>
          <p:cNvSpPr>
            <a:spLocks noChangeArrowheads="1"/>
          </p:cNvSpPr>
          <p:nvPr/>
        </p:nvSpPr>
        <p:spPr bwMode="auto">
          <a:xfrm rot="6576360" flipH="1" flipV="1">
            <a:off x="171817" y="2570094"/>
            <a:ext cx="2520180" cy="1353235"/>
          </a:xfrm>
          <a:prstGeom prst="triangle">
            <a:avLst>
              <a:gd name="adj" fmla="val 48981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4" name="AutoShape 8">
            <a:extLst>
              <a:ext uri="{FF2B5EF4-FFF2-40B4-BE49-F238E27FC236}">
                <a16:creationId xmlns:a16="http://schemas.microsoft.com/office/drawing/2014/main" id="{5D708B49-3BBA-4953-A1E5-BD541B24E643}"/>
              </a:ext>
            </a:extLst>
          </p:cNvPr>
          <p:cNvSpPr>
            <a:spLocks noChangeArrowheads="1"/>
          </p:cNvSpPr>
          <p:nvPr/>
        </p:nvSpPr>
        <p:spPr bwMode="auto">
          <a:xfrm rot="4114200" flipV="1">
            <a:off x="250023" y="5282712"/>
            <a:ext cx="2405946" cy="1289966"/>
          </a:xfrm>
          <a:prstGeom prst="triangle">
            <a:avLst>
              <a:gd name="adj" fmla="val 41532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5" name="AutoShape 9">
            <a:extLst>
              <a:ext uri="{FF2B5EF4-FFF2-40B4-BE49-F238E27FC236}">
                <a16:creationId xmlns:a16="http://schemas.microsoft.com/office/drawing/2014/main" id="{940F0894-8865-4B2C-AC21-DD402D22BCF4}"/>
              </a:ext>
            </a:extLst>
          </p:cNvPr>
          <p:cNvSpPr>
            <a:spLocks noChangeArrowheads="1"/>
          </p:cNvSpPr>
          <p:nvPr/>
        </p:nvSpPr>
        <p:spPr bwMode="auto">
          <a:xfrm rot="15023640" flipV="1">
            <a:off x="6192832" y="2550761"/>
            <a:ext cx="2448123" cy="1358506"/>
          </a:xfrm>
          <a:prstGeom prst="triangle">
            <a:avLst>
              <a:gd name="adj" fmla="val 45361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6" name="AutoShape 10">
            <a:extLst>
              <a:ext uri="{FF2B5EF4-FFF2-40B4-BE49-F238E27FC236}">
                <a16:creationId xmlns:a16="http://schemas.microsoft.com/office/drawing/2014/main" id="{E460C8F6-4D49-4E22-9B60-977716DD7597}"/>
              </a:ext>
            </a:extLst>
          </p:cNvPr>
          <p:cNvSpPr>
            <a:spLocks noChangeArrowheads="1"/>
          </p:cNvSpPr>
          <p:nvPr/>
        </p:nvSpPr>
        <p:spPr bwMode="auto">
          <a:xfrm rot="17485800" flipH="1" flipV="1">
            <a:off x="6203375" y="5239656"/>
            <a:ext cx="2363767" cy="1383111"/>
          </a:xfrm>
          <a:prstGeom prst="triangle">
            <a:avLst>
              <a:gd name="adj" fmla="val 41532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cxnSp>
        <p:nvCxnSpPr>
          <p:cNvPr id="77" name="AutoShape 11">
            <a:extLst>
              <a:ext uri="{FF2B5EF4-FFF2-40B4-BE49-F238E27FC236}">
                <a16:creationId xmlns:a16="http://schemas.microsoft.com/office/drawing/2014/main" id="{4659CA31-DBA2-4732-A8C4-3C9C0C0BD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6894" y="1585923"/>
            <a:ext cx="26363" cy="5941929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78" name="AutoShape 12">
            <a:extLst>
              <a:ext uri="{FF2B5EF4-FFF2-40B4-BE49-F238E27FC236}">
                <a16:creationId xmlns:a16="http://schemas.microsoft.com/office/drawing/2014/main" id="{6B309FDA-6FC3-4968-B424-A53E90DD7F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98677" y="2295930"/>
            <a:ext cx="3864626" cy="4521912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79" name="AutoShape 13">
            <a:extLst>
              <a:ext uri="{FF2B5EF4-FFF2-40B4-BE49-F238E27FC236}">
                <a16:creationId xmlns:a16="http://schemas.microsoft.com/office/drawing/2014/main" id="{9C2F37E4-A03A-45D3-9FDE-836795CC29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7463" y="2295930"/>
            <a:ext cx="3855840" cy="4490280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0" name="AutoShape 14">
            <a:extLst>
              <a:ext uri="{FF2B5EF4-FFF2-40B4-BE49-F238E27FC236}">
                <a16:creationId xmlns:a16="http://schemas.microsoft.com/office/drawing/2014/main" id="{F0088428-CC0D-4189-94B8-04E68FE85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1289" y="4612246"/>
            <a:ext cx="5615043" cy="0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1" name="AutoShape 15">
            <a:extLst>
              <a:ext uri="{FF2B5EF4-FFF2-40B4-BE49-F238E27FC236}">
                <a16:creationId xmlns:a16="http://schemas.microsoft.com/office/drawing/2014/main" id="{1BF15BE0-1D29-49C1-8F7B-0AD1E0E019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36468" y="3450575"/>
            <a:ext cx="4720504" cy="2261834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2" name="AutoShape 16">
            <a:extLst>
              <a:ext uri="{FF2B5EF4-FFF2-40B4-BE49-F238E27FC236}">
                <a16:creationId xmlns:a16="http://schemas.microsoft.com/office/drawing/2014/main" id="{D9AD947A-AE36-4A1B-99B9-C6F95180DD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1617" y="3432999"/>
            <a:ext cx="4680083" cy="2235474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3" name="AutoShape 17">
            <a:extLst>
              <a:ext uri="{FF2B5EF4-FFF2-40B4-BE49-F238E27FC236}">
                <a16:creationId xmlns:a16="http://schemas.microsoft.com/office/drawing/2014/main" id="{060AE248-4E06-4081-83F5-6DFC7B6DEB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10967" y="1979591"/>
            <a:ext cx="1880468" cy="5193257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4" name="AutoShape 18">
            <a:extLst>
              <a:ext uri="{FF2B5EF4-FFF2-40B4-BE49-F238E27FC236}">
                <a16:creationId xmlns:a16="http://schemas.microsoft.com/office/drawing/2014/main" id="{C39BACD9-F7AB-41E1-8638-E12B37917FD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79332" y="1909292"/>
            <a:ext cx="1959553" cy="5245981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85" name="AutoShape 19">
            <a:extLst>
              <a:ext uri="{FF2B5EF4-FFF2-40B4-BE49-F238E27FC236}">
                <a16:creationId xmlns:a16="http://schemas.microsoft.com/office/drawing/2014/main" id="{C6162202-2B05-4085-9340-C54AD1E0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005" y="4306451"/>
            <a:ext cx="539536" cy="539537"/>
          </a:xfrm>
          <a:prstGeom prst="octagon">
            <a:avLst>
              <a:gd name="adj" fmla="val 29287"/>
            </a:avLst>
          </a:prstGeom>
          <a:solidFill>
            <a:srgbClr val="000000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86" name="Text Box 20">
            <a:extLst>
              <a:ext uri="{FF2B5EF4-FFF2-40B4-BE49-F238E27FC236}">
                <a16:creationId xmlns:a16="http://schemas.microsoft.com/office/drawing/2014/main" id="{8D3B34A6-21BF-41EF-AF51-7D9A44608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54" y="475216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87" name="Text Box 21">
            <a:extLst>
              <a:ext uri="{FF2B5EF4-FFF2-40B4-BE49-F238E27FC236}">
                <a16:creationId xmlns:a16="http://schemas.microsoft.com/office/drawing/2014/main" id="{680957A3-6F2D-429C-AEF6-269F0200BB0F}"/>
              </a:ext>
            </a:extLst>
          </p:cNvPr>
          <p:cNvSpPr txBox="1">
            <a:spLocks noChangeArrowheads="1"/>
          </p:cNvSpPr>
          <p:nvPr/>
        </p:nvSpPr>
        <p:spPr bwMode="auto">
          <a:xfrm rot="2735091">
            <a:off x="5732379" y="155253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3733453B-1EB3-4BD9-B79F-389843AF9C8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50116" y="4241425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</a:p>
        </p:txBody>
      </p:sp>
      <p:sp>
        <p:nvSpPr>
          <p:cNvPr id="89" name="Text Box 23">
            <a:extLst>
              <a:ext uri="{FF2B5EF4-FFF2-40B4-BE49-F238E27FC236}">
                <a16:creationId xmlns:a16="http://schemas.microsoft.com/office/drawing/2014/main" id="{DAB5CAE7-CECC-4417-AB80-C50A26543FA5}"/>
              </a:ext>
            </a:extLst>
          </p:cNvPr>
          <p:cNvSpPr txBox="1">
            <a:spLocks noChangeArrowheads="1"/>
          </p:cNvSpPr>
          <p:nvPr/>
        </p:nvSpPr>
        <p:spPr bwMode="auto">
          <a:xfrm rot="8097205">
            <a:off x="5816737" y="704631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</a:p>
        </p:txBody>
      </p:sp>
      <p:sp>
        <p:nvSpPr>
          <p:cNvPr id="90" name="Text Box 24">
            <a:extLst>
              <a:ext uri="{FF2B5EF4-FFF2-40B4-BE49-F238E27FC236}">
                <a16:creationId xmlns:a16="http://schemas.microsoft.com/office/drawing/2014/main" id="{396D2393-B03E-4476-B04B-BDEC71E3065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024154" y="823786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2E69A140-62E8-4676-AE90-0C4E6D1B07A0}"/>
              </a:ext>
            </a:extLst>
          </p:cNvPr>
          <p:cNvSpPr txBox="1">
            <a:spLocks noChangeArrowheads="1"/>
          </p:cNvSpPr>
          <p:nvPr/>
        </p:nvSpPr>
        <p:spPr bwMode="auto">
          <a:xfrm rot="13488607">
            <a:off x="294836" y="7092005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2" name="Text Box 26">
            <a:extLst>
              <a:ext uri="{FF2B5EF4-FFF2-40B4-BE49-F238E27FC236}">
                <a16:creationId xmlns:a16="http://schemas.microsoft.com/office/drawing/2014/main" id="{DD0CE43F-96CC-4FA2-8FE4-BE3F06549370}"/>
              </a:ext>
            </a:extLst>
          </p:cNvPr>
          <p:cNvSpPr txBox="1">
            <a:spLocks noChangeArrowheads="1"/>
          </p:cNvSpPr>
          <p:nvPr/>
        </p:nvSpPr>
        <p:spPr bwMode="auto">
          <a:xfrm rot="18894779">
            <a:off x="297474" y="157274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3" name="Text Box 27">
            <a:extLst>
              <a:ext uri="{FF2B5EF4-FFF2-40B4-BE49-F238E27FC236}">
                <a16:creationId xmlns:a16="http://schemas.microsoft.com/office/drawing/2014/main" id="{78FED6BC-9497-452C-B652-91846614266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61831" y="4241425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DBB9B734-D38E-4FB6-8F63-E638FF5BFC9F}"/>
              </a:ext>
            </a:extLst>
          </p:cNvPr>
          <p:cNvSpPr txBox="1">
            <a:spLocks noChangeArrowheads="1"/>
          </p:cNvSpPr>
          <p:nvPr/>
        </p:nvSpPr>
        <p:spPr bwMode="auto">
          <a:xfrm rot="20350145">
            <a:off x="1953868" y="155956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5" name="Text Box 29">
            <a:extLst>
              <a:ext uri="{FF2B5EF4-FFF2-40B4-BE49-F238E27FC236}">
                <a16:creationId xmlns:a16="http://schemas.microsoft.com/office/drawing/2014/main" id="{8D2531C7-CDAC-4C9A-930A-A3C43C8E105C}"/>
              </a:ext>
            </a:extLst>
          </p:cNvPr>
          <p:cNvSpPr txBox="1">
            <a:spLocks noChangeArrowheads="1"/>
          </p:cNvSpPr>
          <p:nvPr/>
        </p:nvSpPr>
        <p:spPr bwMode="auto">
          <a:xfrm rot="1249855" flipH="1">
            <a:off x="4062806" y="155956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6" name="Text Box 30">
            <a:extLst>
              <a:ext uri="{FF2B5EF4-FFF2-40B4-BE49-F238E27FC236}">
                <a16:creationId xmlns:a16="http://schemas.microsoft.com/office/drawing/2014/main" id="{A7A3B658-4C34-415E-B4B7-BCABE55CA515}"/>
              </a:ext>
            </a:extLst>
          </p:cNvPr>
          <p:cNvSpPr txBox="1">
            <a:spLocks noChangeArrowheads="1"/>
          </p:cNvSpPr>
          <p:nvPr/>
        </p:nvSpPr>
        <p:spPr bwMode="auto">
          <a:xfrm rot="17427037">
            <a:off x="448614" y="3166747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7" name="Text Box 31">
            <a:extLst>
              <a:ext uri="{FF2B5EF4-FFF2-40B4-BE49-F238E27FC236}">
                <a16:creationId xmlns:a16="http://schemas.microsoft.com/office/drawing/2014/main" id="{5D8FFBE9-06ED-40FB-AABD-5519FE4C7362}"/>
              </a:ext>
            </a:extLst>
          </p:cNvPr>
          <p:cNvSpPr txBox="1">
            <a:spLocks noChangeArrowheads="1"/>
          </p:cNvSpPr>
          <p:nvPr/>
        </p:nvSpPr>
        <p:spPr bwMode="auto">
          <a:xfrm rot="14809509">
            <a:off x="455643" y="5604326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8" name="Text Box 32">
            <a:extLst>
              <a:ext uri="{FF2B5EF4-FFF2-40B4-BE49-F238E27FC236}">
                <a16:creationId xmlns:a16="http://schemas.microsoft.com/office/drawing/2014/main" id="{D5D734F5-CC4F-46FD-8DA6-74EF586E3FD6}"/>
              </a:ext>
            </a:extLst>
          </p:cNvPr>
          <p:cNvSpPr txBox="1">
            <a:spLocks noChangeArrowheads="1"/>
          </p:cNvSpPr>
          <p:nvPr/>
        </p:nvSpPr>
        <p:spPr bwMode="auto">
          <a:xfrm rot="4196163">
            <a:off x="5557513" y="3184322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9" name="Text Box 33">
            <a:extLst>
              <a:ext uri="{FF2B5EF4-FFF2-40B4-BE49-F238E27FC236}">
                <a16:creationId xmlns:a16="http://schemas.microsoft.com/office/drawing/2014/main" id="{1D0448E1-8CC7-4114-BD43-623A3CD0E952}"/>
              </a:ext>
            </a:extLst>
          </p:cNvPr>
          <p:cNvSpPr txBox="1">
            <a:spLocks noChangeArrowheads="1"/>
          </p:cNvSpPr>
          <p:nvPr/>
        </p:nvSpPr>
        <p:spPr bwMode="auto">
          <a:xfrm rot="6656049">
            <a:off x="5517971" y="5552481"/>
            <a:ext cx="2827732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FB8692F2-FAE2-4EA1-9E57-65863C80443F}"/>
              </a:ext>
            </a:extLst>
          </p:cNvPr>
          <p:cNvSpPr txBox="1">
            <a:spLocks noChangeArrowheads="1"/>
          </p:cNvSpPr>
          <p:nvPr/>
        </p:nvSpPr>
        <p:spPr bwMode="auto">
          <a:xfrm rot="9416311">
            <a:off x="4101469" y="7130669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101" name="Text Box 35">
            <a:extLst>
              <a:ext uri="{FF2B5EF4-FFF2-40B4-BE49-F238E27FC236}">
                <a16:creationId xmlns:a16="http://schemas.microsoft.com/office/drawing/2014/main" id="{623BA924-B7D0-46A5-95F1-BA87233D5585}"/>
              </a:ext>
            </a:extLst>
          </p:cNvPr>
          <p:cNvSpPr txBox="1">
            <a:spLocks noChangeArrowheads="1"/>
          </p:cNvSpPr>
          <p:nvPr/>
        </p:nvSpPr>
        <p:spPr bwMode="auto">
          <a:xfrm rot="12075760">
            <a:off x="2011863" y="7134183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102" name="Text Box 36">
            <a:extLst>
              <a:ext uri="{FF2B5EF4-FFF2-40B4-BE49-F238E27FC236}">
                <a16:creationId xmlns:a16="http://schemas.microsoft.com/office/drawing/2014/main" id="{21E9745F-F9AB-4742-9353-C6F3285D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54" y="875913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000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6CD1F55B-B25A-446A-99C1-690A771274AD}"/>
              </a:ext>
            </a:extLst>
          </p:cNvPr>
          <p:cNvSpPr txBox="1">
            <a:spLocks noChangeArrowheads="1"/>
          </p:cNvSpPr>
          <p:nvPr/>
        </p:nvSpPr>
        <p:spPr bwMode="auto">
          <a:xfrm rot="18993638">
            <a:off x="683233" y="1823179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001</a:t>
            </a:r>
          </a:p>
        </p:txBody>
      </p:sp>
      <p:sp>
        <p:nvSpPr>
          <p:cNvPr id="104" name="Text Box 38">
            <a:extLst>
              <a:ext uri="{FF2B5EF4-FFF2-40B4-BE49-F238E27FC236}">
                <a16:creationId xmlns:a16="http://schemas.microsoft.com/office/drawing/2014/main" id="{27779096-A3E2-4AAC-9E17-63FAACFCD313}"/>
              </a:ext>
            </a:extLst>
          </p:cNvPr>
          <p:cNvSpPr txBox="1">
            <a:spLocks noChangeArrowheads="1"/>
          </p:cNvSpPr>
          <p:nvPr/>
        </p:nvSpPr>
        <p:spPr bwMode="auto">
          <a:xfrm rot="8043222">
            <a:off x="5491608" y="6787966"/>
            <a:ext cx="2827734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100</a:t>
            </a:r>
          </a:p>
        </p:txBody>
      </p:sp>
      <p:sp>
        <p:nvSpPr>
          <p:cNvPr id="105" name="Text Box 39">
            <a:extLst>
              <a:ext uri="{FF2B5EF4-FFF2-40B4-BE49-F238E27FC236}">
                <a16:creationId xmlns:a16="http://schemas.microsoft.com/office/drawing/2014/main" id="{91381F9F-65BE-4522-825D-B02B4FA5B314}"/>
              </a:ext>
            </a:extLst>
          </p:cNvPr>
          <p:cNvSpPr txBox="1">
            <a:spLocks noChangeArrowheads="1"/>
          </p:cNvSpPr>
          <p:nvPr/>
        </p:nvSpPr>
        <p:spPr bwMode="auto">
          <a:xfrm rot="2805920">
            <a:off x="5436249" y="1802968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010</a:t>
            </a:r>
          </a:p>
        </p:txBody>
      </p:sp>
      <p:sp>
        <p:nvSpPr>
          <p:cNvPr id="106" name="Text Box 40">
            <a:extLst>
              <a:ext uri="{FF2B5EF4-FFF2-40B4-BE49-F238E27FC236}">
                <a16:creationId xmlns:a16="http://schemas.microsoft.com/office/drawing/2014/main" id="{47539C71-99BD-4F68-8C86-D17BD566581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56955" y="4357882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110</a:t>
            </a:r>
          </a:p>
        </p:txBody>
      </p:sp>
      <p:sp>
        <p:nvSpPr>
          <p:cNvPr id="107" name="Text Box 41">
            <a:extLst>
              <a:ext uri="{FF2B5EF4-FFF2-40B4-BE49-F238E27FC236}">
                <a16:creationId xmlns:a16="http://schemas.microsoft.com/office/drawing/2014/main" id="{32509C37-D88C-4E48-90A5-8F3D7CBEC43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42411" y="4305573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011</a:t>
            </a:r>
          </a:p>
        </p:txBody>
      </p:sp>
      <p:sp>
        <p:nvSpPr>
          <p:cNvPr id="108" name="Text Box 42">
            <a:extLst>
              <a:ext uri="{FF2B5EF4-FFF2-40B4-BE49-F238E27FC236}">
                <a16:creationId xmlns:a16="http://schemas.microsoft.com/office/drawing/2014/main" id="{F30E6C76-FDA1-4D0C-BC0B-3E6C6166CB78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008337" y="7800256"/>
            <a:ext cx="2827732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101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</a:t>
            </a:r>
            <a:endParaRPr lang="ja-JP" altLang="ja-JP">
              <a:latin typeface="Arial" panose="020B0604020202020204" pitchFamily="34" charset="0"/>
            </a:endParaRPr>
          </a:p>
        </p:txBody>
      </p:sp>
      <p:sp>
        <p:nvSpPr>
          <p:cNvPr id="109" name="Text Box 43">
            <a:extLst>
              <a:ext uri="{FF2B5EF4-FFF2-40B4-BE49-F238E27FC236}">
                <a16:creationId xmlns:a16="http://schemas.microsoft.com/office/drawing/2014/main" id="{383BA510-E28E-4E24-8A6F-947FF498CF9D}"/>
              </a:ext>
            </a:extLst>
          </p:cNvPr>
          <p:cNvSpPr txBox="1">
            <a:spLocks noChangeArrowheads="1"/>
          </p:cNvSpPr>
          <p:nvPr/>
        </p:nvSpPr>
        <p:spPr bwMode="auto">
          <a:xfrm rot="13419721">
            <a:off x="556697" y="677039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111</a:t>
            </a:r>
            <a:endParaRPr lang="ja-JP" altLang="ja-JP">
              <a:latin typeface="Arial" panose="020B0604020202020204" pitchFamily="34" charset="0"/>
            </a:endParaRPr>
          </a:p>
        </p:txBody>
      </p:sp>
      <p:cxnSp>
        <p:nvCxnSpPr>
          <p:cNvPr id="110" name="AutoShape 44">
            <a:extLst>
              <a:ext uri="{FF2B5EF4-FFF2-40B4-BE49-F238E27FC236}">
                <a16:creationId xmlns:a16="http://schemas.microsoft.com/office/drawing/2014/main" id="{3691E757-362D-4E94-BFF1-8B063A60BA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87408" y="535361"/>
            <a:ext cx="19507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1" name="AutoShape 45">
            <a:extLst>
              <a:ext uri="{FF2B5EF4-FFF2-40B4-BE49-F238E27FC236}">
                <a16:creationId xmlns:a16="http://schemas.microsoft.com/office/drawing/2014/main" id="{54AEC004-4F54-4EE9-9475-1343F8831E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35209" y="531846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2" name="AutoShape 46">
            <a:extLst>
              <a:ext uri="{FF2B5EF4-FFF2-40B4-BE49-F238E27FC236}">
                <a16:creationId xmlns:a16="http://schemas.microsoft.com/office/drawing/2014/main" id="{4664A485-B0B3-44FC-A0D3-34EA5CD111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5980" y="530088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3" name="AutoShape 47">
            <a:extLst>
              <a:ext uri="{FF2B5EF4-FFF2-40B4-BE49-F238E27FC236}">
                <a16:creationId xmlns:a16="http://schemas.microsoft.com/office/drawing/2014/main" id="{0B578EE6-097F-4938-8EDA-5B43392CF3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2239" y="8575972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4" name="AutoShape 48">
            <a:extLst>
              <a:ext uri="{FF2B5EF4-FFF2-40B4-BE49-F238E27FC236}">
                <a16:creationId xmlns:a16="http://schemas.microsoft.com/office/drawing/2014/main" id="{F040C0A1-44FB-491D-AF63-A6B4FECDA564}"/>
              </a:ext>
            </a:extLst>
          </p:cNvPr>
          <p:cNvCxnSpPr>
            <a:cxnSpLocks noChangeShapeType="1"/>
          </p:cNvCxnSpPr>
          <p:nvPr/>
        </p:nvCxnSpPr>
        <p:spPr bwMode="auto">
          <a:xfrm rot="2700000">
            <a:off x="7012629" y="1506300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5" name="AutoShape 49">
            <a:extLst>
              <a:ext uri="{FF2B5EF4-FFF2-40B4-BE49-F238E27FC236}">
                <a16:creationId xmlns:a16="http://schemas.microsoft.com/office/drawing/2014/main" id="{A74EEBBB-9D24-4D7E-B814-87F9A82D2570}"/>
              </a:ext>
            </a:extLst>
          </p:cNvPr>
          <p:cNvCxnSpPr>
            <a:cxnSpLocks noChangeShapeType="1"/>
          </p:cNvCxnSpPr>
          <p:nvPr/>
        </p:nvCxnSpPr>
        <p:spPr bwMode="auto">
          <a:xfrm rot="2700000">
            <a:off x="7307052" y="1791937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6" name="AutoShape 50">
            <a:extLst>
              <a:ext uri="{FF2B5EF4-FFF2-40B4-BE49-F238E27FC236}">
                <a16:creationId xmlns:a16="http://schemas.microsoft.com/office/drawing/2014/main" id="{FBB60FDA-F5E1-42E1-B829-06BCF8B6DDFB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1537701" y="1646730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7" name="AutoShape 51">
            <a:extLst>
              <a:ext uri="{FF2B5EF4-FFF2-40B4-BE49-F238E27FC236}">
                <a16:creationId xmlns:a16="http://schemas.microsoft.com/office/drawing/2014/main" id="{90024772-8385-437C-89A5-E7BA620EA1DF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1366349" y="1814568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8" name="AutoShape 52">
            <a:extLst>
              <a:ext uri="{FF2B5EF4-FFF2-40B4-BE49-F238E27FC236}">
                <a16:creationId xmlns:a16="http://schemas.microsoft.com/office/drawing/2014/main" id="{7DEA5282-C91D-428E-BF5B-1E9D45DE15A1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7255006" y="7343719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9" name="AutoShape 53">
            <a:extLst>
              <a:ext uri="{FF2B5EF4-FFF2-40B4-BE49-F238E27FC236}">
                <a16:creationId xmlns:a16="http://schemas.microsoft.com/office/drawing/2014/main" id="{E4F87B67-6B0D-4167-A3B3-DC9EDF881618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7082775" y="7510676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0" name="AutoShape 54">
            <a:extLst>
              <a:ext uri="{FF2B5EF4-FFF2-40B4-BE49-F238E27FC236}">
                <a16:creationId xmlns:a16="http://schemas.microsoft.com/office/drawing/2014/main" id="{AED2098E-119B-40B5-A5AE-D1D7D414D5B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8321244" y="4629729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1" name="AutoShape 55">
            <a:extLst>
              <a:ext uri="{FF2B5EF4-FFF2-40B4-BE49-F238E27FC236}">
                <a16:creationId xmlns:a16="http://schemas.microsoft.com/office/drawing/2014/main" id="{46E8790C-5D39-4E44-B19E-53B15183157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15804" y="4611418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1667DD-23CB-4263-B89B-4BBA06EC40B3}"/>
              </a:ext>
            </a:extLst>
          </p:cNvPr>
          <p:cNvSpPr txBox="1"/>
          <p:nvPr/>
        </p:nvSpPr>
        <p:spPr>
          <a:xfrm>
            <a:off x="4078820" y="23774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612456-578F-40FB-9BB3-5EEBB5131868}"/>
              </a:ext>
            </a:extLst>
          </p:cNvPr>
          <p:cNvSpPr txBox="1"/>
          <p:nvPr/>
        </p:nvSpPr>
        <p:spPr>
          <a:xfrm flipV="1">
            <a:off x="4078819" y="606810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0       0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D926A3-B6BD-4D4D-9346-49EC950E49C4}"/>
              </a:ext>
            </a:extLst>
          </p:cNvPr>
          <p:cNvSpPr txBox="1"/>
          <p:nvPr/>
        </p:nvSpPr>
        <p:spPr>
          <a:xfrm rot="5400000" flipV="1">
            <a:off x="2318599" y="44792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0        1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5D65CC-AC4C-4264-9EA4-2739FB6E0481}"/>
              </a:ext>
            </a:extLst>
          </p:cNvPr>
          <p:cNvSpPr txBox="1"/>
          <p:nvPr/>
        </p:nvSpPr>
        <p:spPr>
          <a:xfrm rot="16200000" flipV="1">
            <a:off x="5839044" y="44792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1D8D9A-F126-403F-A6DF-1E74C4227694}"/>
              </a:ext>
            </a:extLst>
          </p:cNvPr>
          <p:cNvSpPr txBox="1"/>
          <p:nvPr/>
        </p:nvSpPr>
        <p:spPr>
          <a:xfrm rot="19412608" flipV="1">
            <a:off x="4997147" y="549652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D19029-E24B-4C9C-B2AE-A299A252A50C}"/>
              </a:ext>
            </a:extLst>
          </p:cNvPr>
          <p:cNvSpPr txBox="1"/>
          <p:nvPr/>
        </p:nvSpPr>
        <p:spPr>
          <a:xfrm rot="2483738" flipV="1">
            <a:off x="2974037" y="552164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7D123E-DBD5-49E9-916E-B967906A42EF}"/>
              </a:ext>
            </a:extLst>
          </p:cNvPr>
          <p:cNvSpPr txBox="1"/>
          <p:nvPr/>
        </p:nvSpPr>
        <p:spPr>
          <a:xfrm rot="18900000">
            <a:off x="2746832" y="289889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0        1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FF1E59-6550-436E-90EF-83802E2DF3B3}"/>
              </a:ext>
            </a:extLst>
          </p:cNvPr>
          <p:cNvSpPr txBox="1"/>
          <p:nvPr/>
        </p:nvSpPr>
        <p:spPr>
          <a:xfrm rot="2327822">
            <a:off x="5290607" y="296978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1        0</a:t>
            </a:r>
            <a:endParaRPr kumimoji="1" lang="ja-JP" altLang="en-US" dirty="0"/>
          </a:p>
        </p:txBody>
      </p: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D2C3EA4D-3356-422D-BB41-0F282E80FAA4}"/>
              </a:ext>
            </a:extLst>
          </p:cNvPr>
          <p:cNvGrpSpPr/>
          <p:nvPr/>
        </p:nvGrpSpPr>
        <p:grpSpPr>
          <a:xfrm>
            <a:off x="4241598" y="3518473"/>
            <a:ext cx="462183" cy="462183"/>
            <a:chOff x="4264458" y="3404173"/>
            <a:chExt cx="462183" cy="462183"/>
          </a:xfrm>
        </p:grpSpPr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BD75FFF9-357B-4FD2-A958-058837B9ACA6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D4511768-2016-4942-B683-837653C7A3CA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864B075C-FD8C-4FF9-846E-4A4956D5C6C7}"/>
              </a:ext>
            </a:extLst>
          </p:cNvPr>
          <p:cNvGrpSpPr/>
          <p:nvPr/>
        </p:nvGrpSpPr>
        <p:grpSpPr>
          <a:xfrm rot="2687547">
            <a:off x="4769300" y="3725575"/>
            <a:ext cx="462183" cy="462183"/>
            <a:chOff x="4264458" y="3404173"/>
            <a:chExt cx="462183" cy="462183"/>
          </a:xfrm>
        </p:grpSpPr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22E3BDAA-4771-4D6C-A68B-03DCCB7A6D7F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930F96A7-4A84-442B-B873-0E7C45BDEF14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D342A15-82CB-4812-A6B4-15655AA4526F}"/>
              </a:ext>
            </a:extLst>
          </p:cNvPr>
          <p:cNvGrpSpPr/>
          <p:nvPr/>
        </p:nvGrpSpPr>
        <p:grpSpPr>
          <a:xfrm rot="5400000">
            <a:off x="5022226" y="4332185"/>
            <a:ext cx="462183" cy="462183"/>
            <a:chOff x="4264458" y="3404173"/>
            <a:chExt cx="462183" cy="462183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BD80AC38-C472-49F3-B44A-4EC797C70782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81021CA8-2663-4FD0-B902-E47E50C0C550}"/>
                </a:ext>
              </a:extLst>
            </p:cNvPr>
            <p:cNvSpPr txBox="1"/>
            <p:nvPr/>
          </p:nvSpPr>
          <p:spPr>
            <a:xfrm>
              <a:off x="4317632" y="3443576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3D434580-C7B9-463C-A071-569C1AF383BD}"/>
              </a:ext>
            </a:extLst>
          </p:cNvPr>
          <p:cNvGrpSpPr/>
          <p:nvPr/>
        </p:nvGrpSpPr>
        <p:grpSpPr>
          <a:xfrm rot="8246373">
            <a:off x="4746831" y="4915069"/>
            <a:ext cx="462183" cy="462183"/>
            <a:chOff x="4264458" y="3404173"/>
            <a:chExt cx="462183" cy="462183"/>
          </a:xfrm>
        </p:grpSpPr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F848B294-4C09-4CBA-B171-E3D97FB4A395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AA53FAB6-C542-4A27-929E-4F4E7A9C6FCF}"/>
                </a:ext>
              </a:extLst>
            </p:cNvPr>
            <p:cNvSpPr txBox="1"/>
            <p:nvPr/>
          </p:nvSpPr>
          <p:spPr>
            <a:xfrm>
              <a:off x="4317632" y="3443576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51835EF0-06FD-4039-87BD-DFB56716CB0B}"/>
              </a:ext>
            </a:extLst>
          </p:cNvPr>
          <p:cNvGrpSpPr/>
          <p:nvPr/>
        </p:nvGrpSpPr>
        <p:grpSpPr>
          <a:xfrm rot="10800000">
            <a:off x="4222367" y="5119512"/>
            <a:ext cx="462183" cy="462183"/>
            <a:chOff x="4264458" y="3404173"/>
            <a:chExt cx="462183" cy="462183"/>
          </a:xfrm>
        </p:grpSpPr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C6390D0-95B3-48AE-9E5B-75133F4BFA04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7B247E80-8E59-4EB6-9653-FCE05B5E3C48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2FAB67D3-DDCA-4568-863D-F0D1EABBA048}"/>
              </a:ext>
            </a:extLst>
          </p:cNvPr>
          <p:cNvGrpSpPr/>
          <p:nvPr/>
        </p:nvGrpSpPr>
        <p:grpSpPr>
          <a:xfrm rot="13609018">
            <a:off x="3687007" y="4892310"/>
            <a:ext cx="462183" cy="462183"/>
            <a:chOff x="4264458" y="3404173"/>
            <a:chExt cx="462183" cy="462183"/>
          </a:xfrm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471B459-4FB1-4338-92B5-DD6E5BB2F5ED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47E00D0D-D5E0-4238-97BD-BB91514684BC}"/>
                </a:ext>
              </a:extLst>
            </p:cNvPr>
            <p:cNvSpPr txBox="1"/>
            <p:nvPr/>
          </p:nvSpPr>
          <p:spPr>
            <a:xfrm>
              <a:off x="4317634" y="3443578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E76FAF47-E362-4D0F-9FE2-744AE3C36128}"/>
              </a:ext>
            </a:extLst>
          </p:cNvPr>
          <p:cNvGrpSpPr/>
          <p:nvPr/>
        </p:nvGrpSpPr>
        <p:grpSpPr>
          <a:xfrm rot="16200000">
            <a:off x="3504709" y="4332190"/>
            <a:ext cx="462183" cy="462183"/>
            <a:chOff x="4264458" y="3404173"/>
            <a:chExt cx="462183" cy="462183"/>
          </a:xfrm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A3663233-830A-4758-A6F0-EDDC03E7C38C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ED9CF039-91A5-427C-AAAC-0F24320EFA2B}"/>
                </a:ext>
              </a:extLst>
            </p:cNvPr>
            <p:cNvSpPr txBox="1"/>
            <p:nvPr/>
          </p:nvSpPr>
          <p:spPr>
            <a:xfrm>
              <a:off x="4317639" y="344358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-1</a:t>
              </a:r>
              <a:endParaRPr kumimoji="1" lang="ja-JP" altLang="en-US" dirty="0"/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32AE29E2-03DD-47C4-9FB9-31C6EA7CF31A}"/>
              </a:ext>
            </a:extLst>
          </p:cNvPr>
          <p:cNvGrpSpPr/>
          <p:nvPr/>
        </p:nvGrpSpPr>
        <p:grpSpPr>
          <a:xfrm rot="19411331">
            <a:off x="3732739" y="3772553"/>
            <a:ext cx="462183" cy="462183"/>
            <a:chOff x="4264458" y="3404173"/>
            <a:chExt cx="462183" cy="462183"/>
          </a:xfrm>
        </p:grpSpPr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0647755-BC18-4F42-8556-97FBEC421D04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B2C99805-76A5-4B41-9C07-C0BC28AA3B46}"/>
                </a:ext>
              </a:extLst>
            </p:cNvPr>
            <p:cNvSpPr txBox="1"/>
            <p:nvPr/>
          </p:nvSpPr>
          <p:spPr>
            <a:xfrm>
              <a:off x="4317633" y="3443578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-1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338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2">
            <a:extLst>
              <a:ext uri="{FF2B5EF4-FFF2-40B4-BE49-F238E27FC236}">
                <a16:creationId xmlns:a16="http://schemas.microsoft.com/office/drawing/2014/main" id="{E0EE0CDC-0AAC-4113-AAAD-B459D7EF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06" y="874157"/>
            <a:ext cx="7356674" cy="7346129"/>
          </a:xfrm>
          <a:prstGeom prst="octagon">
            <a:avLst>
              <a:gd name="adj" fmla="val 29287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69" name="AutoShape 3">
            <a:extLst>
              <a:ext uri="{FF2B5EF4-FFF2-40B4-BE49-F238E27FC236}">
                <a16:creationId xmlns:a16="http://schemas.microsoft.com/office/drawing/2014/main" id="{41A6AFF0-BA9C-41AD-8E7C-CCB26F4670C2}"/>
              </a:ext>
            </a:extLst>
          </p:cNvPr>
          <p:cNvSpPr>
            <a:spLocks noChangeArrowheads="1"/>
          </p:cNvSpPr>
          <p:nvPr/>
        </p:nvSpPr>
        <p:spPr bwMode="auto">
          <a:xfrm rot="1176360" flipH="1" flipV="1">
            <a:off x="2233301" y="7118366"/>
            <a:ext cx="2135299" cy="1166945"/>
          </a:xfrm>
          <a:prstGeom prst="triangle">
            <a:avLst>
              <a:gd name="adj" fmla="val 54056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0" name="AutoShape 4">
            <a:extLst>
              <a:ext uri="{FF2B5EF4-FFF2-40B4-BE49-F238E27FC236}">
                <a16:creationId xmlns:a16="http://schemas.microsoft.com/office/drawing/2014/main" id="{91FF83C4-A93F-4ADC-975F-C1CAFEF12FA7}"/>
              </a:ext>
            </a:extLst>
          </p:cNvPr>
          <p:cNvSpPr>
            <a:spLocks noChangeArrowheads="1"/>
          </p:cNvSpPr>
          <p:nvPr/>
        </p:nvSpPr>
        <p:spPr bwMode="auto">
          <a:xfrm rot="20314200" flipV="1">
            <a:off x="4651549" y="7100793"/>
            <a:ext cx="1982400" cy="1193307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1" name="AutoShape 5">
            <a:extLst>
              <a:ext uri="{FF2B5EF4-FFF2-40B4-BE49-F238E27FC236}">
                <a16:creationId xmlns:a16="http://schemas.microsoft.com/office/drawing/2014/main" id="{6E16470B-A6B1-4D5F-B53A-A92B31462669}"/>
              </a:ext>
            </a:extLst>
          </p:cNvPr>
          <p:cNvSpPr>
            <a:spLocks noChangeArrowheads="1"/>
          </p:cNvSpPr>
          <p:nvPr/>
        </p:nvSpPr>
        <p:spPr bwMode="auto">
          <a:xfrm rot="20423640" flipH="1">
            <a:off x="2229786" y="823190"/>
            <a:ext cx="2137055" cy="1165188"/>
          </a:xfrm>
          <a:prstGeom prst="triangle">
            <a:avLst>
              <a:gd name="adj" fmla="val 54056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2" name="AutoShape 6">
            <a:extLst>
              <a:ext uri="{FF2B5EF4-FFF2-40B4-BE49-F238E27FC236}">
                <a16:creationId xmlns:a16="http://schemas.microsoft.com/office/drawing/2014/main" id="{96B8D048-4EDE-49E7-84B2-51DCD833E514}"/>
              </a:ext>
            </a:extLst>
          </p:cNvPr>
          <p:cNvSpPr>
            <a:spLocks noChangeArrowheads="1"/>
          </p:cNvSpPr>
          <p:nvPr/>
        </p:nvSpPr>
        <p:spPr bwMode="auto">
          <a:xfrm rot="1285800">
            <a:off x="4649792" y="816160"/>
            <a:ext cx="1982400" cy="1188034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9A3776B2-31C0-45D1-80B0-E80C6706A78B}"/>
              </a:ext>
            </a:extLst>
          </p:cNvPr>
          <p:cNvSpPr>
            <a:spLocks noChangeArrowheads="1"/>
          </p:cNvSpPr>
          <p:nvPr/>
        </p:nvSpPr>
        <p:spPr bwMode="auto">
          <a:xfrm rot="6576360" flipH="1" flipV="1">
            <a:off x="171817" y="2570094"/>
            <a:ext cx="2520180" cy="1353235"/>
          </a:xfrm>
          <a:prstGeom prst="triangle">
            <a:avLst>
              <a:gd name="adj" fmla="val 48981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4" name="AutoShape 8">
            <a:extLst>
              <a:ext uri="{FF2B5EF4-FFF2-40B4-BE49-F238E27FC236}">
                <a16:creationId xmlns:a16="http://schemas.microsoft.com/office/drawing/2014/main" id="{5D708B49-3BBA-4953-A1E5-BD541B24E643}"/>
              </a:ext>
            </a:extLst>
          </p:cNvPr>
          <p:cNvSpPr>
            <a:spLocks noChangeArrowheads="1"/>
          </p:cNvSpPr>
          <p:nvPr/>
        </p:nvSpPr>
        <p:spPr bwMode="auto">
          <a:xfrm rot="4114200" flipV="1">
            <a:off x="250023" y="5282712"/>
            <a:ext cx="2405946" cy="1289966"/>
          </a:xfrm>
          <a:prstGeom prst="triangle">
            <a:avLst>
              <a:gd name="adj" fmla="val 41532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5" name="AutoShape 9">
            <a:extLst>
              <a:ext uri="{FF2B5EF4-FFF2-40B4-BE49-F238E27FC236}">
                <a16:creationId xmlns:a16="http://schemas.microsoft.com/office/drawing/2014/main" id="{940F0894-8865-4B2C-AC21-DD402D22BCF4}"/>
              </a:ext>
            </a:extLst>
          </p:cNvPr>
          <p:cNvSpPr>
            <a:spLocks noChangeArrowheads="1"/>
          </p:cNvSpPr>
          <p:nvPr/>
        </p:nvSpPr>
        <p:spPr bwMode="auto">
          <a:xfrm rot="15023640" flipV="1">
            <a:off x="6192832" y="2550761"/>
            <a:ext cx="2448123" cy="1358506"/>
          </a:xfrm>
          <a:prstGeom prst="triangle">
            <a:avLst>
              <a:gd name="adj" fmla="val 45361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6" name="AutoShape 10">
            <a:extLst>
              <a:ext uri="{FF2B5EF4-FFF2-40B4-BE49-F238E27FC236}">
                <a16:creationId xmlns:a16="http://schemas.microsoft.com/office/drawing/2014/main" id="{E460C8F6-4D49-4E22-9B60-977716DD7597}"/>
              </a:ext>
            </a:extLst>
          </p:cNvPr>
          <p:cNvSpPr>
            <a:spLocks noChangeArrowheads="1"/>
          </p:cNvSpPr>
          <p:nvPr/>
        </p:nvSpPr>
        <p:spPr bwMode="auto">
          <a:xfrm rot="17485800" flipH="1" flipV="1">
            <a:off x="6203375" y="5239656"/>
            <a:ext cx="2363767" cy="1383111"/>
          </a:xfrm>
          <a:prstGeom prst="triangle">
            <a:avLst>
              <a:gd name="adj" fmla="val 41532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cxnSp>
        <p:nvCxnSpPr>
          <p:cNvPr id="77" name="AutoShape 11">
            <a:extLst>
              <a:ext uri="{FF2B5EF4-FFF2-40B4-BE49-F238E27FC236}">
                <a16:creationId xmlns:a16="http://schemas.microsoft.com/office/drawing/2014/main" id="{4659CA31-DBA2-4732-A8C4-3C9C0C0BD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6894" y="1585923"/>
            <a:ext cx="26363" cy="5941929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78" name="AutoShape 12">
            <a:extLst>
              <a:ext uri="{FF2B5EF4-FFF2-40B4-BE49-F238E27FC236}">
                <a16:creationId xmlns:a16="http://schemas.microsoft.com/office/drawing/2014/main" id="{6B309FDA-6FC3-4968-B424-A53E90DD7F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98677" y="2295930"/>
            <a:ext cx="3864626" cy="4521912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79" name="AutoShape 13">
            <a:extLst>
              <a:ext uri="{FF2B5EF4-FFF2-40B4-BE49-F238E27FC236}">
                <a16:creationId xmlns:a16="http://schemas.microsoft.com/office/drawing/2014/main" id="{9C2F37E4-A03A-45D3-9FDE-836795CC29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7463" y="2295930"/>
            <a:ext cx="3855840" cy="4490280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0" name="AutoShape 14">
            <a:extLst>
              <a:ext uri="{FF2B5EF4-FFF2-40B4-BE49-F238E27FC236}">
                <a16:creationId xmlns:a16="http://schemas.microsoft.com/office/drawing/2014/main" id="{F0088428-CC0D-4189-94B8-04E68FE85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1289" y="4612246"/>
            <a:ext cx="5615043" cy="0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1" name="AutoShape 15">
            <a:extLst>
              <a:ext uri="{FF2B5EF4-FFF2-40B4-BE49-F238E27FC236}">
                <a16:creationId xmlns:a16="http://schemas.microsoft.com/office/drawing/2014/main" id="{1BF15BE0-1D29-49C1-8F7B-0AD1E0E019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36468" y="3450575"/>
            <a:ext cx="4720504" cy="2261834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2" name="AutoShape 16">
            <a:extLst>
              <a:ext uri="{FF2B5EF4-FFF2-40B4-BE49-F238E27FC236}">
                <a16:creationId xmlns:a16="http://schemas.microsoft.com/office/drawing/2014/main" id="{D9AD947A-AE36-4A1B-99B9-C6F95180DD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1617" y="3432999"/>
            <a:ext cx="4680083" cy="2235474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3" name="AutoShape 17">
            <a:extLst>
              <a:ext uri="{FF2B5EF4-FFF2-40B4-BE49-F238E27FC236}">
                <a16:creationId xmlns:a16="http://schemas.microsoft.com/office/drawing/2014/main" id="{060AE248-4E06-4081-83F5-6DFC7B6DEB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10967" y="1979591"/>
            <a:ext cx="1880468" cy="5193257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4" name="AutoShape 18">
            <a:extLst>
              <a:ext uri="{FF2B5EF4-FFF2-40B4-BE49-F238E27FC236}">
                <a16:creationId xmlns:a16="http://schemas.microsoft.com/office/drawing/2014/main" id="{C39BACD9-F7AB-41E1-8638-E12B37917FD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79332" y="1909292"/>
            <a:ext cx="1959553" cy="5245981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85" name="AutoShape 19">
            <a:extLst>
              <a:ext uri="{FF2B5EF4-FFF2-40B4-BE49-F238E27FC236}">
                <a16:creationId xmlns:a16="http://schemas.microsoft.com/office/drawing/2014/main" id="{C6162202-2B05-4085-9340-C54AD1E0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005" y="4306451"/>
            <a:ext cx="539536" cy="539537"/>
          </a:xfrm>
          <a:prstGeom prst="octagon">
            <a:avLst>
              <a:gd name="adj" fmla="val 29287"/>
            </a:avLst>
          </a:prstGeom>
          <a:solidFill>
            <a:srgbClr val="000000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86" name="Text Box 20">
            <a:extLst>
              <a:ext uri="{FF2B5EF4-FFF2-40B4-BE49-F238E27FC236}">
                <a16:creationId xmlns:a16="http://schemas.microsoft.com/office/drawing/2014/main" id="{8D3B34A6-21BF-41EF-AF51-7D9A44608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54" y="475216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87" name="Text Box 21">
            <a:extLst>
              <a:ext uri="{FF2B5EF4-FFF2-40B4-BE49-F238E27FC236}">
                <a16:creationId xmlns:a16="http://schemas.microsoft.com/office/drawing/2014/main" id="{680957A3-6F2D-429C-AEF6-269F0200BB0F}"/>
              </a:ext>
            </a:extLst>
          </p:cNvPr>
          <p:cNvSpPr txBox="1">
            <a:spLocks noChangeArrowheads="1"/>
          </p:cNvSpPr>
          <p:nvPr/>
        </p:nvSpPr>
        <p:spPr bwMode="auto">
          <a:xfrm rot="2735091">
            <a:off x="5732379" y="155253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3733453B-1EB3-4BD9-B79F-389843AF9C8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50116" y="4241425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</a:p>
        </p:txBody>
      </p:sp>
      <p:sp>
        <p:nvSpPr>
          <p:cNvPr id="89" name="Text Box 23">
            <a:extLst>
              <a:ext uri="{FF2B5EF4-FFF2-40B4-BE49-F238E27FC236}">
                <a16:creationId xmlns:a16="http://schemas.microsoft.com/office/drawing/2014/main" id="{DAB5CAE7-CECC-4417-AB80-C50A26543FA5}"/>
              </a:ext>
            </a:extLst>
          </p:cNvPr>
          <p:cNvSpPr txBox="1">
            <a:spLocks noChangeArrowheads="1"/>
          </p:cNvSpPr>
          <p:nvPr/>
        </p:nvSpPr>
        <p:spPr bwMode="auto">
          <a:xfrm rot="8097205">
            <a:off x="5816737" y="704631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</a:p>
        </p:txBody>
      </p:sp>
      <p:sp>
        <p:nvSpPr>
          <p:cNvPr id="90" name="Text Box 24">
            <a:extLst>
              <a:ext uri="{FF2B5EF4-FFF2-40B4-BE49-F238E27FC236}">
                <a16:creationId xmlns:a16="http://schemas.microsoft.com/office/drawing/2014/main" id="{396D2393-B03E-4476-B04B-BDEC71E3065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024154" y="823786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2E69A140-62E8-4676-AE90-0C4E6D1B07A0}"/>
              </a:ext>
            </a:extLst>
          </p:cNvPr>
          <p:cNvSpPr txBox="1">
            <a:spLocks noChangeArrowheads="1"/>
          </p:cNvSpPr>
          <p:nvPr/>
        </p:nvSpPr>
        <p:spPr bwMode="auto">
          <a:xfrm rot="13488607">
            <a:off x="294836" y="7092005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2" name="Text Box 26">
            <a:extLst>
              <a:ext uri="{FF2B5EF4-FFF2-40B4-BE49-F238E27FC236}">
                <a16:creationId xmlns:a16="http://schemas.microsoft.com/office/drawing/2014/main" id="{DD0CE43F-96CC-4FA2-8FE4-BE3F06549370}"/>
              </a:ext>
            </a:extLst>
          </p:cNvPr>
          <p:cNvSpPr txBox="1">
            <a:spLocks noChangeArrowheads="1"/>
          </p:cNvSpPr>
          <p:nvPr/>
        </p:nvSpPr>
        <p:spPr bwMode="auto">
          <a:xfrm rot="18894779">
            <a:off x="297474" y="157274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3" name="Text Box 27">
            <a:extLst>
              <a:ext uri="{FF2B5EF4-FFF2-40B4-BE49-F238E27FC236}">
                <a16:creationId xmlns:a16="http://schemas.microsoft.com/office/drawing/2014/main" id="{78FED6BC-9497-452C-B652-91846614266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61831" y="4241425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DBB9B734-D38E-4FB6-8F63-E638FF5BFC9F}"/>
              </a:ext>
            </a:extLst>
          </p:cNvPr>
          <p:cNvSpPr txBox="1">
            <a:spLocks noChangeArrowheads="1"/>
          </p:cNvSpPr>
          <p:nvPr/>
        </p:nvSpPr>
        <p:spPr bwMode="auto">
          <a:xfrm rot="20350145">
            <a:off x="1953868" y="155956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5" name="Text Box 29">
            <a:extLst>
              <a:ext uri="{FF2B5EF4-FFF2-40B4-BE49-F238E27FC236}">
                <a16:creationId xmlns:a16="http://schemas.microsoft.com/office/drawing/2014/main" id="{8D2531C7-CDAC-4C9A-930A-A3C43C8E105C}"/>
              </a:ext>
            </a:extLst>
          </p:cNvPr>
          <p:cNvSpPr txBox="1">
            <a:spLocks noChangeArrowheads="1"/>
          </p:cNvSpPr>
          <p:nvPr/>
        </p:nvSpPr>
        <p:spPr bwMode="auto">
          <a:xfrm rot="1249855" flipH="1">
            <a:off x="4062806" y="155956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6" name="Text Box 30">
            <a:extLst>
              <a:ext uri="{FF2B5EF4-FFF2-40B4-BE49-F238E27FC236}">
                <a16:creationId xmlns:a16="http://schemas.microsoft.com/office/drawing/2014/main" id="{A7A3B658-4C34-415E-B4B7-BCABE55CA515}"/>
              </a:ext>
            </a:extLst>
          </p:cNvPr>
          <p:cNvSpPr txBox="1">
            <a:spLocks noChangeArrowheads="1"/>
          </p:cNvSpPr>
          <p:nvPr/>
        </p:nvSpPr>
        <p:spPr bwMode="auto">
          <a:xfrm rot="17427037">
            <a:off x="448614" y="3166747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7" name="Text Box 31">
            <a:extLst>
              <a:ext uri="{FF2B5EF4-FFF2-40B4-BE49-F238E27FC236}">
                <a16:creationId xmlns:a16="http://schemas.microsoft.com/office/drawing/2014/main" id="{5D8FFBE9-06ED-40FB-AABD-5519FE4C7362}"/>
              </a:ext>
            </a:extLst>
          </p:cNvPr>
          <p:cNvSpPr txBox="1">
            <a:spLocks noChangeArrowheads="1"/>
          </p:cNvSpPr>
          <p:nvPr/>
        </p:nvSpPr>
        <p:spPr bwMode="auto">
          <a:xfrm rot="14809509">
            <a:off x="455643" y="5604326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8" name="Text Box 32">
            <a:extLst>
              <a:ext uri="{FF2B5EF4-FFF2-40B4-BE49-F238E27FC236}">
                <a16:creationId xmlns:a16="http://schemas.microsoft.com/office/drawing/2014/main" id="{D5D734F5-CC4F-46FD-8DA6-74EF586E3FD6}"/>
              </a:ext>
            </a:extLst>
          </p:cNvPr>
          <p:cNvSpPr txBox="1">
            <a:spLocks noChangeArrowheads="1"/>
          </p:cNvSpPr>
          <p:nvPr/>
        </p:nvSpPr>
        <p:spPr bwMode="auto">
          <a:xfrm rot="4196163">
            <a:off x="5557513" y="3184322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9" name="Text Box 33">
            <a:extLst>
              <a:ext uri="{FF2B5EF4-FFF2-40B4-BE49-F238E27FC236}">
                <a16:creationId xmlns:a16="http://schemas.microsoft.com/office/drawing/2014/main" id="{1D0448E1-8CC7-4114-BD43-623A3CD0E952}"/>
              </a:ext>
            </a:extLst>
          </p:cNvPr>
          <p:cNvSpPr txBox="1">
            <a:spLocks noChangeArrowheads="1"/>
          </p:cNvSpPr>
          <p:nvPr/>
        </p:nvSpPr>
        <p:spPr bwMode="auto">
          <a:xfrm rot="6656049">
            <a:off x="5517971" y="5552481"/>
            <a:ext cx="2827732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FB8692F2-FAE2-4EA1-9E57-65863C80443F}"/>
              </a:ext>
            </a:extLst>
          </p:cNvPr>
          <p:cNvSpPr txBox="1">
            <a:spLocks noChangeArrowheads="1"/>
          </p:cNvSpPr>
          <p:nvPr/>
        </p:nvSpPr>
        <p:spPr bwMode="auto">
          <a:xfrm rot="9416311">
            <a:off x="4101469" y="7130669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101" name="Text Box 35">
            <a:extLst>
              <a:ext uri="{FF2B5EF4-FFF2-40B4-BE49-F238E27FC236}">
                <a16:creationId xmlns:a16="http://schemas.microsoft.com/office/drawing/2014/main" id="{623BA924-B7D0-46A5-95F1-BA87233D5585}"/>
              </a:ext>
            </a:extLst>
          </p:cNvPr>
          <p:cNvSpPr txBox="1">
            <a:spLocks noChangeArrowheads="1"/>
          </p:cNvSpPr>
          <p:nvPr/>
        </p:nvSpPr>
        <p:spPr bwMode="auto">
          <a:xfrm rot="12075760">
            <a:off x="2011863" y="7134183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102" name="Text Box 36">
            <a:extLst>
              <a:ext uri="{FF2B5EF4-FFF2-40B4-BE49-F238E27FC236}">
                <a16:creationId xmlns:a16="http://schemas.microsoft.com/office/drawing/2014/main" id="{21E9745F-F9AB-4742-9353-C6F3285D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54" y="875913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000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6CD1F55B-B25A-446A-99C1-690A771274AD}"/>
              </a:ext>
            </a:extLst>
          </p:cNvPr>
          <p:cNvSpPr txBox="1">
            <a:spLocks noChangeArrowheads="1"/>
          </p:cNvSpPr>
          <p:nvPr/>
        </p:nvSpPr>
        <p:spPr bwMode="auto">
          <a:xfrm rot="18993638">
            <a:off x="683233" y="1823179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001</a:t>
            </a:r>
          </a:p>
        </p:txBody>
      </p:sp>
      <p:sp>
        <p:nvSpPr>
          <p:cNvPr id="104" name="Text Box 38">
            <a:extLst>
              <a:ext uri="{FF2B5EF4-FFF2-40B4-BE49-F238E27FC236}">
                <a16:creationId xmlns:a16="http://schemas.microsoft.com/office/drawing/2014/main" id="{27779096-A3E2-4AAC-9E17-63FAACFCD313}"/>
              </a:ext>
            </a:extLst>
          </p:cNvPr>
          <p:cNvSpPr txBox="1">
            <a:spLocks noChangeArrowheads="1"/>
          </p:cNvSpPr>
          <p:nvPr/>
        </p:nvSpPr>
        <p:spPr bwMode="auto">
          <a:xfrm rot="8043222">
            <a:off x="5491608" y="6787966"/>
            <a:ext cx="2827734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100</a:t>
            </a:r>
          </a:p>
        </p:txBody>
      </p:sp>
      <p:sp>
        <p:nvSpPr>
          <p:cNvPr id="105" name="Text Box 39">
            <a:extLst>
              <a:ext uri="{FF2B5EF4-FFF2-40B4-BE49-F238E27FC236}">
                <a16:creationId xmlns:a16="http://schemas.microsoft.com/office/drawing/2014/main" id="{91381F9F-65BE-4522-825D-B02B4FA5B314}"/>
              </a:ext>
            </a:extLst>
          </p:cNvPr>
          <p:cNvSpPr txBox="1">
            <a:spLocks noChangeArrowheads="1"/>
          </p:cNvSpPr>
          <p:nvPr/>
        </p:nvSpPr>
        <p:spPr bwMode="auto">
          <a:xfrm rot="2805920">
            <a:off x="5436249" y="1802968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010</a:t>
            </a:r>
          </a:p>
        </p:txBody>
      </p:sp>
      <p:sp>
        <p:nvSpPr>
          <p:cNvPr id="106" name="Text Box 40">
            <a:extLst>
              <a:ext uri="{FF2B5EF4-FFF2-40B4-BE49-F238E27FC236}">
                <a16:creationId xmlns:a16="http://schemas.microsoft.com/office/drawing/2014/main" id="{47539C71-99BD-4F68-8C86-D17BD566581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56955" y="4357882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110</a:t>
            </a:r>
          </a:p>
        </p:txBody>
      </p:sp>
      <p:sp>
        <p:nvSpPr>
          <p:cNvPr id="107" name="Text Box 41">
            <a:extLst>
              <a:ext uri="{FF2B5EF4-FFF2-40B4-BE49-F238E27FC236}">
                <a16:creationId xmlns:a16="http://schemas.microsoft.com/office/drawing/2014/main" id="{32509C37-D88C-4E48-90A5-8F3D7CBEC43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42411" y="4305573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011</a:t>
            </a:r>
          </a:p>
        </p:txBody>
      </p:sp>
      <p:sp>
        <p:nvSpPr>
          <p:cNvPr id="108" name="Text Box 42">
            <a:extLst>
              <a:ext uri="{FF2B5EF4-FFF2-40B4-BE49-F238E27FC236}">
                <a16:creationId xmlns:a16="http://schemas.microsoft.com/office/drawing/2014/main" id="{F30E6C76-FDA1-4D0C-BC0B-3E6C6166CB78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008337" y="7800256"/>
            <a:ext cx="2827732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101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</a:t>
            </a:r>
            <a:endParaRPr lang="ja-JP" altLang="ja-JP">
              <a:latin typeface="Arial" panose="020B0604020202020204" pitchFamily="34" charset="0"/>
            </a:endParaRPr>
          </a:p>
        </p:txBody>
      </p:sp>
      <p:sp>
        <p:nvSpPr>
          <p:cNvPr id="109" name="Text Box 43">
            <a:extLst>
              <a:ext uri="{FF2B5EF4-FFF2-40B4-BE49-F238E27FC236}">
                <a16:creationId xmlns:a16="http://schemas.microsoft.com/office/drawing/2014/main" id="{383BA510-E28E-4E24-8A6F-947FF498CF9D}"/>
              </a:ext>
            </a:extLst>
          </p:cNvPr>
          <p:cNvSpPr txBox="1">
            <a:spLocks noChangeArrowheads="1"/>
          </p:cNvSpPr>
          <p:nvPr/>
        </p:nvSpPr>
        <p:spPr bwMode="auto">
          <a:xfrm rot="13419721">
            <a:off x="556697" y="677039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111</a:t>
            </a:r>
            <a:endParaRPr lang="ja-JP" altLang="ja-JP">
              <a:latin typeface="Arial" panose="020B0604020202020204" pitchFamily="34" charset="0"/>
            </a:endParaRPr>
          </a:p>
        </p:txBody>
      </p:sp>
      <p:cxnSp>
        <p:nvCxnSpPr>
          <p:cNvPr id="110" name="AutoShape 44">
            <a:extLst>
              <a:ext uri="{FF2B5EF4-FFF2-40B4-BE49-F238E27FC236}">
                <a16:creationId xmlns:a16="http://schemas.microsoft.com/office/drawing/2014/main" id="{3691E757-362D-4E94-BFF1-8B063A60BA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87408" y="535361"/>
            <a:ext cx="19507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1" name="AutoShape 45">
            <a:extLst>
              <a:ext uri="{FF2B5EF4-FFF2-40B4-BE49-F238E27FC236}">
                <a16:creationId xmlns:a16="http://schemas.microsoft.com/office/drawing/2014/main" id="{54AEC004-4F54-4EE9-9475-1343F8831E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35209" y="531846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2" name="AutoShape 46">
            <a:extLst>
              <a:ext uri="{FF2B5EF4-FFF2-40B4-BE49-F238E27FC236}">
                <a16:creationId xmlns:a16="http://schemas.microsoft.com/office/drawing/2014/main" id="{4664A485-B0B3-44FC-A0D3-34EA5CD111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5980" y="530088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3" name="AutoShape 47">
            <a:extLst>
              <a:ext uri="{FF2B5EF4-FFF2-40B4-BE49-F238E27FC236}">
                <a16:creationId xmlns:a16="http://schemas.microsoft.com/office/drawing/2014/main" id="{0B578EE6-097F-4938-8EDA-5B43392CF3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2239" y="8575972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4" name="AutoShape 48">
            <a:extLst>
              <a:ext uri="{FF2B5EF4-FFF2-40B4-BE49-F238E27FC236}">
                <a16:creationId xmlns:a16="http://schemas.microsoft.com/office/drawing/2014/main" id="{F040C0A1-44FB-491D-AF63-A6B4FECDA564}"/>
              </a:ext>
            </a:extLst>
          </p:cNvPr>
          <p:cNvCxnSpPr>
            <a:cxnSpLocks noChangeShapeType="1"/>
          </p:cNvCxnSpPr>
          <p:nvPr/>
        </p:nvCxnSpPr>
        <p:spPr bwMode="auto">
          <a:xfrm rot="2700000">
            <a:off x="7012629" y="1506300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5" name="AutoShape 49">
            <a:extLst>
              <a:ext uri="{FF2B5EF4-FFF2-40B4-BE49-F238E27FC236}">
                <a16:creationId xmlns:a16="http://schemas.microsoft.com/office/drawing/2014/main" id="{A74EEBBB-9D24-4D7E-B814-87F9A82D2570}"/>
              </a:ext>
            </a:extLst>
          </p:cNvPr>
          <p:cNvCxnSpPr>
            <a:cxnSpLocks noChangeShapeType="1"/>
          </p:cNvCxnSpPr>
          <p:nvPr/>
        </p:nvCxnSpPr>
        <p:spPr bwMode="auto">
          <a:xfrm rot="2700000">
            <a:off x="7307052" y="1791937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6" name="AutoShape 50">
            <a:extLst>
              <a:ext uri="{FF2B5EF4-FFF2-40B4-BE49-F238E27FC236}">
                <a16:creationId xmlns:a16="http://schemas.microsoft.com/office/drawing/2014/main" id="{FBB60FDA-F5E1-42E1-B829-06BCF8B6DDFB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1537701" y="1646730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7" name="AutoShape 51">
            <a:extLst>
              <a:ext uri="{FF2B5EF4-FFF2-40B4-BE49-F238E27FC236}">
                <a16:creationId xmlns:a16="http://schemas.microsoft.com/office/drawing/2014/main" id="{90024772-8385-437C-89A5-E7BA620EA1DF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1366349" y="1814568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8" name="AutoShape 52">
            <a:extLst>
              <a:ext uri="{FF2B5EF4-FFF2-40B4-BE49-F238E27FC236}">
                <a16:creationId xmlns:a16="http://schemas.microsoft.com/office/drawing/2014/main" id="{7DEA5282-C91D-428E-BF5B-1E9D45DE15A1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7255006" y="7343719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9" name="AutoShape 53">
            <a:extLst>
              <a:ext uri="{FF2B5EF4-FFF2-40B4-BE49-F238E27FC236}">
                <a16:creationId xmlns:a16="http://schemas.microsoft.com/office/drawing/2014/main" id="{E4F87B67-6B0D-4167-A3B3-DC9EDF881618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7082775" y="7510676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0" name="AutoShape 54">
            <a:extLst>
              <a:ext uri="{FF2B5EF4-FFF2-40B4-BE49-F238E27FC236}">
                <a16:creationId xmlns:a16="http://schemas.microsoft.com/office/drawing/2014/main" id="{AED2098E-119B-40B5-A5AE-D1D7D414D5B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8321244" y="4629729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1" name="AutoShape 55">
            <a:extLst>
              <a:ext uri="{FF2B5EF4-FFF2-40B4-BE49-F238E27FC236}">
                <a16:creationId xmlns:a16="http://schemas.microsoft.com/office/drawing/2014/main" id="{46E8790C-5D39-4E44-B19E-53B15183157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15804" y="4611418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1667DD-23CB-4263-B89B-4BBA06EC40B3}"/>
              </a:ext>
            </a:extLst>
          </p:cNvPr>
          <p:cNvSpPr txBox="1"/>
          <p:nvPr/>
        </p:nvSpPr>
        <p:spPr>
          <a:xfrm>
            <a:off x="4078820" y="23774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612456-578F-40FB-9BB3-5EEBB5131868}"/>
              </a:ext>
            </a:extLst>
          </p:cNvPr>
          <p:cNvSpPr txBox="1"/>
          <p:nvPr/>
        </p:nvSpPr>
        <p:spPr>
          <a:xfrm flipV="1">
            <a:off x="4078819" y="606810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D926A3-B6BD-4D4D-9346-49EC950E49C4}"/>
              </a:ext>
            </a:extLst>
          </p:cNvPr>
          <p:cNvSpPr txBox="1"/>
          <p:nvPr/>
        </p:nvSpPr>
        <p:spPr>
          <a:xfrm rot="5400000" flipV="1">
            <a:off x="2318599" y="44792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5D65CC-AC4C-4264-9EA4-2739FB6E0481}"/>
              </a:ext>
            </a:extLst>
          </p:cNvPr>
          <p:cNvSpPr txBox="1"/>
          <p:nvPr/>
        </p:nvSpPr>
        <p:spPr>
          <a:xfrm rot="16200000" flipV="1">
            <a:off x="5839044" y="44792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1        0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1D8D9A-F126-403F-A6DF-1E74C4227694}"/>
              </a:ext>
            </a:extLst>
          </p:cNvPr>
          <p:cNvSpPr txBox="1"/>
          <p:nvPr/>
        </p:nvSpPr>
        <p:spPr>
          <a:xfrm rot="19412608" flipV="1">
            <a:off x="4997147" y="549652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D19029-E24B-4C9C-B2AE-A299A252A50C}"/>
              </a:ext>
            </a:extLst>
          </p:cNvPr>
          <p:cNvSpPr txBox="1"/>
          <p:nvPr/>
        </p:nvSpPr>
        <p:spPr>
          <a:xfrm rot="2483738" flipV="1">
            <a:off x="2974037" y="552164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7D123E-DBD5-49E9-916E-B967906A42EF}"/>
              </a:ext>
            </a:extLst>
          </p:cNvPr>
          <p:cNvSpPr txBox="1"/>
          <p:nvPr/>
        </p:nvSpPr>
        <p:spPr>
          <a:xfrm rot="18900000">
            <a:off x="2746832" y="289889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0        1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FF1E59-6550-436E-90EF-83802E2DF3B3}"/>
              </a:ext>
            </a:extLst>
          </p:cNvPr>
          <p:cNvSpPr txBox="1"/>
          <p:nvPr/>
        </p:nvSpPr>
        <p:spPr>
          <a:xfrm rot="2327822">
            <a:off x="5290607" y="296978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1        0</a:t>
            </a:r>
            <a:endParaRPr kumimoji="1" lang="ja-JP" altLang="en-US" dirty="0"/>
          </a:p>
        </p:txBody>
      </p: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D2C3EA4D-3356-422D-BB41-0F282E80FAA4}"/>
              </a:ext>
            </a:extLst>
          </p:cNvPr>
          <p:cNvGrpSpPr/>
          <p:nvPr/>
        </p:nvGrpSpPr>
        <p:grpSpPr>
          <a:xfrm>
            <a:off x="4241598" y="3518473"/>
            <a:ext cx="462183" cy="462183"/>
            <a:chOff x="4264458" y="3404173"/>
            <a:chExt cx="462183" cy="462183"/>
          </a:xfrm>
        </p:grpSpPr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BD75FFF9-357B-4FD2-A958-058837B9ACA6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D4511768-2016-4942-B683-837653C7A3CA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864B075C-FD8C-4FF9-846E-4A4956D5C6C7}"/>
              </a:ext>
            </a:extLst>
          </p:cNvPr>
          <p:cNvGrpSpPr/>
          <p:nvPr/>
        </p:nvGrpSpPr>
        <p:grpSpPr>
          <a:xfrm rot="2687547">
            <a:off x="4769300" y="3725575"/>
            <a:ext cx="462183" cy="462183"/>
            <a:chOff x="4264458" y="3404173"/>
            <a:chExt cx="462183" cy="462183"/>
          </a:xfrm>
        </p:grpSpPr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22E3BDAA-4771-4D6C-A68B-03DCCB7A6D7F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930F96A7-4A84-442B-B873-0E7C45BDEF14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D342A15-82CB-4812-A6B4-15655AA4526F}"/>
              </a:ext>
            </a:extLst>
          </p:cNvPr>
          <p:cNvGrpSpPr/>
          <p:nvPr/>
        </p:nvGrpSpPr>
        <p:grpSpPr>
          <a:xfrm rot="5400000">
            <a:off x="5022225" y="4332184"/>
            <a:ext cx="462183" cy="462183"/>
            <a:chOff x="4264458" y="3404173"/>
            <a:chExt cx="462183" cy="462183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BD80AC38-C472-49F3-B44A-4EC797C70782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81021CA8-2663-4FD0-B902-E47E50C0C550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3D434580-C7B9-463C-A071-569C1AF383BD}"/>
              </a:ext>
            </a:extLst>
          </p:cNvPr>
          <p:cNvGrpSpPr/>
          <p:nvPr/>
        </p:nvGrpSpPr>
        <p:grpSpPr>
          <a:xfrm rot="8246373">
            <a:off x="4746831" y="4915069"/>
            <a:ext cx="462183" cy="462183"/>
            <a:chOff x="4264458" y="3404173"/>
            <a:chExt cx="462183" cy="462183"/>
          </a:xfrm>
        </p:grpSpPr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F848B294-4C09-4CBA-B171-E3D97FB4A395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AA53FAB6-C542-4A27-929E-4F4E7A9C6FCF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51835EF0-06FD-4039-87BD-DFB56716CB0B}"/>
              </a:ext>
            </a:extLst>
          </p:cNvPr>
          <p:cNvGrpSpPr/>
          <p:nvPr/>
        </p:nvGrpSpPr>
        <p:grpSpPr>
          <a:xfrm rot="10800000">
            <a:off x="4222367" y="5119512"/>
            <a:ext cx="462183" cy="462183"/>
            <a:chOff x="4264458" y="3404173"/>
            <a:chExt cx="462183" cy="462183"/>
          </a:xfrm>
        </p:grpSpPr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C6390D0-95B3-48AE-9E5B-75133F4BFA04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7B247E80-8E59-4EB6-9653-FCE05B5E3C48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-1</a:t>
              </a:r>
              <a:endParaRPr kumimoji="1" lang="ja-JP" altLang="en-US" dirty="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2FAB67D3-DDCA-4568-863D-F0D1EABBA048}"/>
              </a:ext>
            </a:extLst>
          </p:cNvPr>
          <p:cNvGrpSpPr/>
          <p:nvPr/>
        </p:nvGrpSpPr>
        <p:grpSpPr>
          <a:xfrm rot="13609018">
            <a:off x="3687008" y="4892309"/>
            <a:ext cx="462183" cy="462183"/>
            <a:chOff x="4264458" y="3404173"/>
            <a:chExt cx="462183" cy="462183"/>
          </a:xfrm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471B459-4FB1-4338-92B5-DD6E5BB2F5ED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47E00D0D-D5E0-4238-97BD-BB91514684BC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E76FAF47-E362-4D0F-9FE2-744AE3C36128}"/>
              </a:ext>
            </a:extLst>
          </p:cNvPr>
          <p:cNvGrpSpPr/>
          <p:nvPr/>
        </p:nvGrpSpPr>
        <p:grpSpPr>
          <a:xfrm rot="16200000">
            <a:off x="3504703" y="4332184"/>
            <a:ext cx="462183" cy="462183"/>
            <a:chOff x="4264458" y="3404173"/>
            <a:chExt cx="462183" cy="462183"/>
          </a:xfrm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A3663233-830A-4758-A6F0-EDDC03E7C38C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ED9CF039-91A5-427C-AAAC-0F24320EFA2B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32AE29E2-03DD-47C4-9FB9-31C6EA7CF31A}"/>
              </a:ext>
            </a:extLst>
          </p:cNvPr>
          <p:cNvGrpSpPr/>
          <p:nvPr/>
        </p:nvGrpSpPr>
        <p:grpSpPr>
          <a:xfrm rot="19411331">
            <a:off x="3732739" y="3772553"/>
            <a:ext cx="462183" cy="462183"/>
            <a:chOff x="4264458" y="3404173"/>
            <a:chExt cx="462183" cy="462183"/>
          </a:xfrm>
        </p:grpSpPr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0647755-BC18-4F42-8556-97FBEC421D04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B2C99805-76A5-4B41-9C07-C0BC28AA3B46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-1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97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2">
            <a:extLst>
              <a:ext uri="{FF2B5EF4-FFF2-40B4-BE49-F238E27FC236}">
                <a16:creationId xmlns:a16="http://schemas.microsoft.com/office/drawing/2014/main" id="{E0EE0CDC-0AAC-4113-AAAD-B459D7EF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06" y="874157"/>
            <a:ext cx="7356674" cy="7346129"/>
          </a:xfrm>
          <a:prstGeom prst="octagon">
            <a:avLst>
              <a:gd name="adj" fmla="val 29287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69" name="AutoShape 3">
            <a:extLst>
              <a:ext uri="{FF2B5EF4-FFF2-40B4-BE49-F238E27FC236}">
                <a16:creationId xmlns:a16="http://schemas.microsoft.com/office/drawing/2014/main" id="{41A6AFF0-BA9C-41AD-8E7C-CCB26F4670C2}"/>
              </a:ext>
            </a:extLst>
          </p:cNvPr>
          <p:cNvSpPr>
            <a:spLocks noChangeArrowheads="1"/>
          </p:cNvSpPr>
          <p:nvPr/>
        </p:nvSpPr>
        <p:spPr bwMode="auto">
          <a:xfrm rot="1176360" flipH="1" flipV="1">
            <a:off x="2233301" y="7118366"/>
            <a:ext cx="2135299" cy="1166945"/>
          </a:xfrm>
          <a:prstGeom prst="triangle">
            <a:avLst>
              <a:gd name="adj" fmla="val 54056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0" name="AutoShape 4">
            <a:extLst>
              <a:ext uri="{FF2B5EF4-FFF2-40B4-BE49-F238E27FC236}">
                <a16:creationId xmlns:a16="http://schemas.microsoft.com/office/drawing/2014/main" id="{91FF83C4-A93F-4ADC-975F-C1CAFEF12FA7}"/>
              </a:ext>
            </a:extLst>
          </p:cNvPr>
          <p:cNvSpPr>
            <a:spLocks noChangeArrowheads="1"/>
          </p:cNvSpPr>
          <p:nvPr/>
        </p:nvSpPr>
        <p:spPr bwMode="auto">
          <a:xfrm rot="20314200" flipV="1">
            <a:off x="4651549" y="7100793"/>
            <a:ext cx="1982400" cy="1193307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1" name="AutoShape 5">
            <a:extLst>
              <a:ext uri="{FF2B5EF4-FFF2-40B4-BE49-F238E27FC236}">
                <a16:creationId xmlns:a16="http://schemas.microsoft.com/office/drawing/2014/main" id="{6E16470B-A6B1-4D5F-B53A-A92B31462669}"/>
              </a:ext>
            </a:extLst>
          </p:cNvPr>
          <p:cNvSpPr>
            <a:spLocks noChangeArrowheads="1"/>
          </p:cNvSpPr>
          <p:nvPr/>
        </p:nvSpPr>
        <p:spPr bwMode="auto">
          <a:xfrm rot="20423640" flipH="1">
            <a:off x="2229786" y="823190"/>
            <a:ext cx="2137055" cy="1165188"/>
          </a:xfrm>
          <a:prstGeom prst="triangle">
            <a:avLst>
              <a:gd name="adj" fmla="val 54056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2" name="AutoShape 6">
            <a:extLst>
              <a:ext uri="{FF2B5EF4-FFF2-40B4-BE49-F238E27FC236}">
                <a16:creationId xmlns:a16="http://schemas.microsoft.com/office/drawing/2014/main" id="{96B8D048-4EDE-49E7-84B2-51DCD833E514}"/>
              </a:ext>
            </a:extLst>
          </p:cNvPr>
          <p:cNvSpPr>
            <a:spLocks noChangeArrowheads="1"/>
          </p:cNvSpPr>
          <p:nvPr/>
        </p:nvSpPr>
        <p:spPr bwMode="auto">
          <a:xfrm rot="1285800">
            <a:off x="4649792" y="816160"/>
            <a:ext cx="1982400" cy="1188034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9A3776B2-31C0-45D1-80B0-E80C6706A78B}"/>
              </a:ext>
            </a:extLst>
          </p:cNvPr>
          <p:cNvSpPr>
            <a:spLocks noChangeArrowheads="1"/>
          </p:cNvSpPr>
          <p:nvPr/>
        </p:nvSpPr>
        <p:spPr bwMode="auto">
          <a:xfrm rot="6576360" flipH="1" flipV="1">
            <a:off x="171817" y="2570094"/>
            <a:ext cx="2520180" cy="1353235"/>
          </a:xfrm>
          <a:prstGeom prst="triangle">
            <a:avLst>
              <a:gd name="adj" fmla="val 48981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4" name="AutoShape 8">
            <a:extLst>
              <a:ext uri="{FF2B5EF4-FFF2-40B4-BE49-F238E27FC236}">
                <a16:creationId xmlns:a16="http://schemas.microsoft.com/office/drawing/2014/main" id="{5D708B49-3BBA-4953-A1E5-BD541B24E643}"/>
              </a:ext>
            </a:extLst>
          </p:cNvPr>
          <p:cNvSpPr>
            <a:spLocks noChangeArrowheads="1"/>
          </p:cNvSpPr>
          <p:nvPr/>
        </p:nvSpPr>
        <p:spPr bwMode="auto">
          <a:xfrm rot="4114200" flipV="1">
            <a:off x="250023" y="5282712"/>
            <a:ext cx="2405946" cy="1289966"/>
          </a:xfrm>
          <a:prstGeom prst="triangle">
            <a:avLst>
              <a:gd name="adj" fmla="val 41532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5" name="AutoShape 9">
            <a:extLst>
              <a:ext uri="{FF2B5EF4-FFF2-40B4-BE49-F238E27FC236}">
                <a16:creationId xmlns:a16="http://schemas.microsoft.com/office/drawing/2014/main" id="{940F0894-8865-4B2C-AC21-DD402D22BCF4}"/>
              </a:ext>
            </a:extLst>
          </p:cNvPr>
          <p:cNvSpPr>
            <a:spLocks noChangeArrowheads="1"/>
          </p:cNvSpPr>
          <p:nvPr/>
        </p:nvSpPr>
        <p:spPr bwMode="auto">
          <a:xfrm rot="15023640" flipV="1">
            <a:off x="6192832" y="2550761"/>
            <a:ext cx="2448123" cy="1358506"/>
          </a:xfrm>
          <a:prstGeom prst="triangle">
            <a:avLst>
              <a:gd name="adj" fmla="val 45361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6" name="AutoShape 10">
            <a:extLst>
              <a:ext uri="{FF2B5EF4-FFF2-40B4-BE49-F238E27FC236}">
                <a16:creationId xmlns:a16="http://schemas.microsoft.com/office/drawing/2014/main" id="{E460C8F6-4D49-4E22-9B60-977716DD7597}"/>
              </a:ext>
            </a:extLst>
          </p:cNvPr>
          <p:cNvSpPr>
            <a:spLocks noChangeArrowheads="1"/>
          </p:cNvSpPr>
          <p:nvPr/>
        </p:nvSpPr>
        <p:spPr bwMode="auto">
          <a:xfrm rot="17485800" flipH="1" flipV="1">
            <a:off x="6203375" y="5239656"/>
            <a:ext cx="2363767" cy="1383111"/>
          </a:xfrm>
          <a:prstGeom prst="triangle">
            <a:avLst>
              <a:gd name="adj" fmla="val 41532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cxnSp>
        <p:nvCxnSpPr>
          <p:cNvPr id="77" name="AutoShape 11">
            <a:extLst>
              <a:ext uri="{FF2B5EF4-FFF2-40B4-BE49-F238E27FC236}">
                <a16:creationId xmlns:a16="http://schemas.microsoft.com/office/drawing/2014/main" id="{4659CA31-DBA2-4732-A8C4-3C9C0C0BD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6894" y="1585923"/>
            <a:ext cx="26363" cy="5941929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78" name="AutoShape 12">
            <a:extLst>
              <a:ext uri="{FF2B5EF4-FFF2-40B4-BE49-F238E27FC236}">
                <a16:creationId xmlns:a16="http://schemas.microsoft.com/office/drawing/2014/main" id="{6B309FDA-6FC3-4968-B424-A53E90DD7F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98677" y="2295930"/>
            <a:ext cx="3864626" cy="4521912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79" name="AutoShape 13">
            <a:extLst>
              <a:ext uri="{FF2B5EF4-FFF2-40B4-BE49-F238E27FC236}">
                <a16:creationId xmlns:a16="http://schemas.microsoft.com/office/drawing/2014/main" id="{9C2F37E4-A03A-45D3-9FDE-836795CC29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7463" y="2295930"/>
            <a:ext cx="3855840" cy="4490280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0" name="AutoShape 14">
            <a:extLst>
              <a:ext uri="{FF2B5EF4-FFF2-40B4-BE49-F238E27FC236}">
                <a16:creationId xmlns:a16="http://schemas.microsoft.com/office/drawing/2014/main" id="{F0088428-CC0D-4189-94B8-04E68FE85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1289" y="4612246"/>
            <a:ext cx="5615043" cy="0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1" name="AutoShape 15">
            <a:extLst>
              <a:ext uri="{FF2B5EF4-FFF2-40B4-BE49-F238E27FC236}">
                <a16:creationId xmlns:a16="http://schemas.microsoft.com/office/drawing/2014/main" id="{1BF15BE0-1D29-49C1-8F7B-0AD1E0E019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36468" y="3450575"/>
            <a:ext cx="4720504" cy="2261834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2" name="AutoShape 16">
            <a:extLst>
              <a:ext uri="{FF2B5EF4-FFF2-40B4-BE49-F238E27FC236}">
                <a16:creationId xmlns:a16="http://schemas.microsoft.com/office/drawing/2014/main" id="{D9AD947A-AE36-4A1B-99B9-C6F95180DD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1617" y="3432999"/>
            <a:ext cx="4680083" cy="2235474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3" name="AutoShape 17">
            <a:extLst>
              <a:ext uri="{FF2B5EF4-FFF2-40B4-BE49-F238E27FC236}">
                <a16:creationId xmlns:a16="http://schemas.microsoft.com/office/drawing/2014/main" id="{060AE248-4E06-4081-83F5-6DFC7B6DEB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10967" y="1979591"/>
            <a:ext cx="1880468" cy="5193257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4" name="AutoShape 18">
            <a:extLst>
              <a:ext uri="{FF2B5EF4-FFF2-40B4-BE49-F238E27FC236}">
                <a16:creationId xmlns:a16="http://schemas.microsoft.com/office/drawing/2014/main" id="{C39BACD9-F7AB-41E1-8638-E12B37917FD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79332" y="1909292"/>
            <a:ext cx="1959553" cy="5245981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85" name="AutoShape 19">
            <a:extLst>
              <a:ext uri="{FF2B5EF4-FFF2-40B4-BE49-F238E27FC236}">
                <a16:creationId xmlns:a16="http://schemas.microsoft.com/office/drawing/2014/main" id="{C6162202-2B05-4085-9340-C54AD1E0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005" y="4306451"/>
            <a:ext cx="539536" cy="539537"/>
          </a:xfrm>
          <a:prstGeom prst="octagon">
            <a:avLst>
              <a:gd name="adj" fmla="val 29287"/>
            </a:avLst>
          </a:prstGeom>
          <a:solidFill>
            <a:srgbClr val="000000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86" name="Text Box 20">
            <a:extLst>
              <a:ext uri="{FF2B5EF4-FFF2-40B4-BE49-F238E27FC236}">
                <a16:creationId xmlns:a16="http://schemas.microsoft.com/office/drawing/2014/main" id="{8D3B34A6-21BF-41EF-AF51-7D9A44608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54" y="475216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87" name="Text Box 21">
            <a:extLst>
              <a:ext uri="{FF2B5EF4-FFF2-40B4-BE49-F238E27FC236}">
                <a16:creationId xmlns:a16="http://schemas.microsoft.com/office/drawing/2014/main" id="{680957A3-6F2D-429C-AEF6-269F0200BB0F}"/>
              </a:ext>
            </a:extLst>
          </p:cNvPr>
          <p:cNvSpPr txBox="1">
            <a:spLocks noChangeArrowheads="1"/>
          </p:cNvSpPr>
          <p:nvPr/>
        </p:nvSpPr>
        <p:spPr bwMode="auto">
          <a:xfrm rot="2735091">
            <a:off x="5732379" y="155253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3733453B-1EB3-4BD9-B79F-389843AF9C8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50116" y="4241425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</a:p>
        </p:txBody>
      </p:sp>
      <p:sp>
        <p:nvSpPr>
          <p:cNvPr id="89" name="Text Box 23">
            <a:extLst>
              <a:ext uri="{FF2B5EF4-FFF2-40B4-BE49-F238E27FC236}">
                <a16:creationId xmlns:a16="http://schemas.microsoft.com/office/drawing/2014/main" id="{DAB5CAE7-CECC-4417-AB80-C50A26543FA5}"/>
              </a:ext>
            </a:extLst>
          </p:cNvPr>
          <p:cNvSpPr txBox="1">
            <a:spLocks noChangeArrowheads="1"/>
          </p:cNvSpPr>
          <p:nvPr/>
        </p:nvSpPr>
        <p:spPr bwMode="auto">
          <a:xfrm rot="8097205">
            <a:off x="5816737" y="704631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</a:p>
        </p:txBody>
      </p:sp>
      <p:sp>
        <p:nvSpPr>
          <p:cNvPr id="90" name="Text Box 24">
            <a:extLst>
              <a:ext uri="{FF2B5EF4-FFF2-40B4-BE49-F238E27FC236}">
                <a16:creationId xmlns:a16="http://schemas.microsoft.com/office/drawing/2014/main" id="{396D2393-B03E-4476-B04B-BDEC71E3065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024154" y="823786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2E69A140-62E8-4676-AE90-0C4E6D1B07A0}"/>
              </a:ext>
            </a:extLst>
          </p:cNvPr>
          <p:cNvSpPr txBox="1">
            <a:spLocks noChangeArrowheads="1"/>
          </p:cNvSpPr>
          <p:nvPr/>
        </p:nvSpPr>
        <p:spPr bwMode="auto">
          <a:xfrm rot="13488607">
            <a:off x="294836" y="7092005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2" name="Text Box 26">
            <a:extLst>
              <a:ext uri="{FF2B5EF4-FFF2-40B4-BE49-F238E27FC236}">
                <a16:creationId xmlns:a16="http://schemas.microsoft.com/office/drawing/2014/main" id="{DD0CE43F-96CC-4FA2-8FE4-BE3F06549370}"/>
              </a:ext>
            </a:extLst>
          </p:cNvPr>
          <p:cNvSpPr txBox="1">
            <a:spLocks noChangeArrowheads="1"/>
          </p:cNvSpPr>
          <p:nvPr/>
        </p:nvSpPr>
        <p:spPr bwMode="auto">
          <a:xfrm rot="18894779">
            <a:off x="297474" y="157274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3" name="Text Box 27">
            <a:extLst>
              <a:ext uri="{FF2B5EF4-FFF2-40B4-BE49-F238E27FC236}">
                <a16:creationId xmlns:a16="http://schemas.microsoft.com/office/drawing/2014/main" id="{78FED6BC-9497-452C-B652-91846614266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61831" y="4241425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DBB9B734-D38E-4FB6-8F63-E638FF5BFC9F}"/>
              </a:ext>
            </a:extLst>
          </p:cNvPr>
          <p:cNvSpPr txBox="1">
            <a:spLocks noChangeArrowheads="1"/>
          </p:cNvSpPr>
          <p:nvPr/>
        </p:nvSpPr>
        <p:spPr bwMode="auto">
          <a:xfrm rot="20350145">
            <a:off x="1953868" y="155956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5" name="Text Box 29">
            <a:extLst>
              <a:ext uri="{FF2B5EF4-FFF2-40B4-BE49-F238E27FC236}">
                <a16:creationId xmlns:a16="http://schemas.microsoft.com/office/drawing/2014/main" id="{8D2531C7-CDAC-4C9A-930A-A3C43C8E105C}"/>
              </a:ext>
            </a:extLst>
          </p:cNvPr>
          <p:cNvSpPr txBox="1">
            <a:spLocks noChangeArrowheads="1"/>
          </p:cNvSpPr>
          <p:nvPr/>
        </p:nvSpPr>
        <p:spPr bwMode="auto">
          <a:xfrm rot="1249855" flipH="1">
            <a:off x="4062806" y="155956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6" name="Text Box 30">
            <a:extLst>
              <a:ext uri="{FF2B5EF4-FFF2-40B4-BE49-F238E27FC236}">
                <a16:creationId xmlns:a16="http://schemas.microsoft.com/office/drawing/2014/main" id="{A7A3B658-4C34-415E-B4B7-BCABE55CA515}"/>
              </a:ext>
            </a:extLst>
          </p:cNvPr>
          <p:cNvSpPr txBox="1">
            <a:spLocks noChangeArrowheads="1"/>
          </p:cNvSpPr>
          <p:nvPr/>
        </p:nvSpPr>
        <p:spPr bwMode="auto">
          <a:xfrm rot="17427037">
            <a:off x="448614" y="3166747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7" name="Text Box 31">
            <a:extLst>
              <a:ext uri="{FF2B5EF4-FFF2-40B4-BE49-F238E27FC236}">
                <a16:creationId xmlns:a16="http://schemas.microsoft.com/office/drawing/2014/main" id="{5D8FFBE9-06ED-40FB-AABD-5519FE4C7362}"/>
              </a:ext>
            </a:extLst>
          </p:cNvPr>
          <p:cNvSpPr txBox="1">
            <a:spLocks noChangeArrowheads="1"/>
          </p:cNvSpPr>
          <p:nvPr/>
        </p:nvSpPr>
        <p:spPr bwMode="auto">
          <a:xfrm rot="14809509">
            <a:off x="455643" y="5604326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8" name="Text Box 32">
            <a:extLst>
              <a:ext uri="{FF2B5EF4-FFF2-40B4-BE49-F238E27FC236}">
                <a16:creationId xmlns:a16="http://schemas.microsoft.com/office/drawing/2014/main" id="{D5D734F5-CC4F-46FD-8DA6-74EF586E3FD6}"/>
              </a:ext>
            </a:extLst>
          </p:cNvPr>
          <p:cNvSpPr txBox="1">
            <a:spLocks noChangeArrowheads="1"/>
          </p:cNvSpPr>
          <p:nvPr/>
        </p:nvSpPr>
        <p:spPr bwMode="auto">
          <a:xfrm rot="4196163">
            <a:off x="5557513" y="3184322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9" name="Text Box 33">
            <a:extLst>
              <a:ext uri="{FF2B5EF4-FFF2-40B4-BE49-F238E27FC236}">
                <a16:creationId xmlns:a16="http://schemas.microsoft.com/office/drawing/2014/main" id="{1D0448E1-8CC7-4114-BD43-623A3CD0E952}"/>
              </a:ext>
            </a:extLst>
          </p:cNvPr>
          <p:cNvSpPr txBox="1">
            <a:spLocks noChangeArrowheads="1"/>
          </p:cNvSpPr>
          <p:nvPr/>
        </p:nvSpPr>
        <p:spPr bwMode="auto">
          <a:xfrm rot="6656049">
            <a:off x="5517971" y="5552481"/>
            <a:ext cx="2827732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FB8692F2-FAE2-4EA1-9E57-65863C80443F}"/>
              </a:ext>
            </a:extLst>
          </p:cNvPr>
          <p:cNvSpPr txBox="1">
            <a:spLocks noChangeArrowheads="1"/>
          </p:cNvSpPr>
          <p:nvPr/>
        </p:nvSpPr>
        <p:spPr bwMode="auto">
          <a:xfrm rot="9416311">
            <a:off x="4101469" y="7130669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101" name="Text Box 35">
            <a:extLst>
              <a:ext uri="{FF2B5EF4-FFF2-40B4-BE49-F238E27FC236}">
                <a16:creationId xmlns:a16="http://schemas.microsoft.com/office/drawing/2014/main" id="{623BA924-B7D0-46A5-95F1-BA87233D5585}"/>
              </a:ext>
            </a:extLst>
          </p:cNvPr>
          <p:cNvSpPr txBox="1">
            <a:spLocks noChangeArrowheads="1"/>
          </p:cNvSpPr>
          <p:nvPr/>
        </p:nvSpPr>
        <p:spPr bwMode="auto">
          <a:xfrm rot="12075760">
            <a:off x="2011863" y="7134183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102" name="Text Box 36">
            <a:extLst>
              <a:ext uri="{FF2B5EF4-FFF2-40B4-BE49-F238E27FC236}">
                <a16:creationId xmlns:a16="http://schemas.microsoft.com/office/drawing/2014/main" id="{21E9745F-F9AB-4742-9353-C6F3285D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54" y="875913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000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6CD1F55B-B25A-446A-99C1-690A771274AD}"/>
              </a:ext>
            </a:extLst>
          </p:cNvPr>
          <p:cNvSpPr txBox="1">
            <a:spLocks noChangeArrowheads="1"/>
          </p:cNvSpPr>
          <p:nvPr/>
        </p:nvSpPr>
        <p:spPr bwMode="auto">
          <a:xfrm rot="18993638">
            <a:off x="683233" y="1823179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001</a:t>
            </a:r>
          </a:p>
        </p:txBody>
      </p:sp>
      <p:sp>
        <p:nvSpPr>
          <p:cNvPr id="104" name="Text Box 38">
            <a:extLst>
              <a:ext uri="{FF2B5EF4-FFF2-40B4-BE49-F238E27FC236}">
                <a16:creationId xmlns:a16="http://schemas.microsoft.com/office/drawing/2014/main" id="{27779096-A3E2-4AAC-9E17-63FAACFCD313}"/>
              </a:ext>
            </a:extLst>
          </p:cNvPr>
          <p:cNvSpPr txBox="1">
            <a:spLocks noChangeArrowheads="1"/>
          </p:cNvSpPr>
          <p:nvPr/>
        </p:nvSpPr>
        <p:spPr bwMode="auto">
          <a:xfrm rot="8043222">
            <a:off x="5491608" y="6787966"/>
            <a:ext cx="2827734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100</a:t>
            </a:r>
          </a:p>
        </p:txBody>
      </p:sp>
      <p:sp>
        <p:nvSpPr>
          <p:cNvPr id="105" name="Text Box 39">
            <a:extLst>
              <a:ext uri="{FF2B5EF4-FFF2-40B4-BE49-F238E27FC236}">
                <a16:creationId xmlns:a16="http://schemas.microsoft.com/office/drawing/2014/main" id="{91381F9F-65BE-4522-825D-B02B4FA5B314}"/>
              </a:ext>
            </a:extLst>
          </p:cNvPr>
          <p:cNvSpPr txBox="1">
            <a:spLocks noChangeArrowheads="1"/>
          </p:cNvSpPr>
          <p:nvPr/>
        </p:nvSpPr>
        <p:spPr bwMode="auto">
          <a:xfrm rot="2805920">
            <a:off x="5436249" y="1802968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010</a:t>
            </a:r>
          </a:p>
        </p:txBody>
      </p:sp>
      <p:sp>
        <p:nvSpPr>
          <p:cNvPr id="106" name="Text Box 40">
            <a:extLst>
              <a:ext uri="{FF2B5EF4-FFF2-40B4-BE49-F238E27FC236}">
                <a16:creationId xmlns:a16="http://schemas.microsoft.com/office/drawing/2014/main" id="{47539C71-99BD-4F68-8C86-D17BD566581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56955" y="4357882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110</a:t>
            </a:r>
          </a:p>
        </p:txBody>
      </p:sp>
      <p:sp>
        <p:nvSpPr>
          <p:cNvPr id="107" name="Text Box 41">
            <a:extLst>
              <a:ext uri="{FF2B5EF4-FFF2-40B4-BE49-F238E27FC236}">
                <a16:creationId xmlns:a16="http://schemas.microsoft.com/office/drawing/2014/main" id="{32509C37-D88C-4E48-90A5-8F3D7CBEC43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42411" y="4305573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011</a:t>
            </a:r>
          </a:p>
        </p:txBody>
      </p:sp>
      <p:sp>
        <p:nvSpPr>
          <p:cNvPr id="108" name="Text Box 42">
            <a:extLst>
              <a:ext uri="{FF2B5EF4-FFF2-40B4-BE49-F238E27FC236}">
                <a16:creationId xmlns:a16="http://schemas.microsoft.com/office/drawing/2014/main" id="{F30E6C76-FDA1-4D0C-BC0B-3E6C6166CB78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008337" y="7800256"/>
            <a:ext cx="2827732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101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</a:t>
            </a:r>
            <a:endParaRPr lang="ja-JP" altLang="ja-JP">
              <a:latin typeface="Arial" panose="020B0604020202020204" pitchFamily="34" charset="0"/>
            </a:endParaRPr>
          </a:p>
        </p:txBody>
      </p:sp>
      <p:sp>
        <p:nvSpPr>
          <p:cNvPr id="109" name="Text Box 43">
            <a:extLst>
              <a:ext uri="{FF2B5EF4-FFF2-40B4-BE49-F238E27FC236}">
                <a16:creationId xmlns:a16="http://schemas.microsoft.com/office/drawing/2014/main" id="{383BA510-E28E-4E24-8A6F-947FF498CF9D}"/>
              </a:ext>
            </a:extLst>
          </p:cNvPr>
          <p:cNvSpPr txBox="1">
            <a:spLocks noChangeArrowheads="1"/>
          </p:cNvSpPr>
          <p:nvPr/>
        </p:nvSpPr>
        <p:spPr bwMode="auto">
          <a:xfrm rot="13419721">
            <a:off x="556697" y="677039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111</a:t>
            </a:r>
            <a:endParaRPr lang="ja-JP" altLang="ja-JP">
              <a:latin typeface="Arial" panose="020B0604020202020204" pitchFamily="34" charset="0"/>
            </a:endParaRPr>
          </a:p>
        </p:txBody>
      </p:sp>
      <p:cxnSp>
        <p:nvCxnSpPr>
          <p:cNvPr id="110" name="AutoShape 44">
            <a:extLst>
              <a:ext uri="{FF2B5EF4-FFF2-40B4-BE49-F238E27FC236}">
                <a16:creationId xmlns:a16="http://schemas.microsoft.com/office/drawing/2014/main" id="{3691E757-362D-4E94-BFF1-8B063A60BA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87408" y="535361"/>
            <a:ext cx="19507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1" name="AutoShape 45">
            <a:extLst>
              <a:ext uri="{FF2B5EF4-FFF2-40B4-BE49-F238E27FC236}">
                <a16:creationId xmlns:a16="http://schemas.microsoft.com/office/drawing/2014/main" id="{54AEC004-4F54-4EE9-9475-1343F8831E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35209" y="531846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2" name="AutoShape 46">
            <a:extLst>
              <a:ext uri="{FF2B5EF4-FFF2-40B4-BE49-F238E27FC236}">
                <a16:creationId xmlns:a16="http://schemas.microsoft.com/office/drawing/2014/main" id="{4664A485-B0B3-44FC-A0D3-34EA5CD111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5980" y="530088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3" name="AutoShape 47">
            <a:extLst>
              <a:ext uri="{FF2B5EF4-FFF2-40B4-BE49-F238E27FC236}">
                <a16:creationId xmlns:a16="http://schemas.microsoft.com/office/drawing/2014/main" id="{0B578EE6-097F-4938-8EDA-5B43392CF3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2239" y="8575972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4" name="AutoShape 48">
            <a:extLst>
              <a:ext uri="{FF2B5EF4-FFF2-40B4-BE49-F238E27FC236}">
                <a16:creationId xmlns:a16="http://schemas.microsoft.com/office/drawing/2014/main" id="{F040C0A1-44FB-491D-AF63-A6B4FECDA564}"/>
              </a:ext>
            </a:extLst>
          </p:cNvPr>
          <p:cNvCxnSpPr>
            <a:cxnSpLocks noChangeShapeType="1"/>
          </p:cNvCxnSpPr>
          <p:nvPr/>
        </p:nvCxnSpPr>
        <p:spPr bwMode="auto">
          <a:xfrm rot="2700000">
            <a:off x="7012629" y="1506300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5" name="AutoShape 49">
            <a:extLst>
              <a:ext uri="{FF2B5EF4-FFF2-40B4-BE49-F238E27FC236}">
                <a16:creationId xmlns:a16="http://schemas.microsoft.com/office/drawing/2014/main" id="{A74EEBBB-9D24-4D7E-B814-87F9A82D2570}"/>
              </a:ext>
            </a:extLst>
          </p:cNvPr>
          <p:cNvCxnSpPr>
            <a:cxnSpLocks noChangeShapeType="1"/>
          </p:cNvCxnSpPr>
          <p:nvPr/>
        </p:nvCxnSpPr>
        <p:spPr bwMode="auto">
          <a:xfrm rot="2700000">
            <a:off x="7307052" y="1791937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6" name="AutoShape 50">
            <a:extLst>
              <a:ext uri="{FF2B5EF4-FFF2-40B4-BE49-F238E27FC236}">
                <a16:creationId xmlns:a16="http://schemas.microsoft.com/office/drawing/2014/main" id="{FBB60FDA-F5E1-42E1-B829-06BCF8B6DDFB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1537701" y="1646730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7" name="AutoShape 51">
            <a:extLst>
              <a:ext uri="{FF2B5EF4-FFF2-40B4-BE49-F238E27FC236}">
                <a16:creationId xmlns:a16="http://schemas.microsoft.com/office/drawing/2014/main" id="{90024772-8385-437C-89A5-E7BA620EA1DF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1366349" y="1814568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8" name="AutoShape 52">
            <a:extLst>
              <a:ext uri="{FF2B5EF4-FFF2-40B4-BE49-F238E27FC236}">
                <a16:creationId xmlns:a16="http://schemas.microsoft.com/office/drawing/2014/main" id="{7DEA5282-C91D-428E-BF5B-1E9D45DE15A1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7255006" y="7343719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9" name="AutoShape 53">
            <a:extLst>
              <a:ext uri="{FF2B5EF4-FFF2-40B4-BE49-F238E27FC236}">
                <a16:creationId xmlns:a16="http://schemas.microsoft.com/office/drawing/2014/main" id="{E4F87B67-6B0D-4167-A3B3-DC9EDF881618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7082775" y="7510676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0" name="AutoShape 54">
            <a:extLst>
              <a:ext uri="{FF2B5EF4-FFF2-40B4-BE49-F238E27FC236}">
                <a16:creationId xmlns:a16="http://schemas.microsoft.com/office/drawing/2014/main" id="{AED2098E-119B-40B5-A5AE-D1D7D414D5B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8321244" y="4629729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1" name="AutoShape 55">
            <a:extLst>
              <a:ext uri="{FF2B5EF4-FFF2-40B4-BE49-F238E27FC236}">
                <a16:creationId xmlns:a16="http://schemas.microsoft.com/office/drawing/2014/main" id="{46E8790C-5D39-4E44-B19E-53B15183157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15804" y="4611418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1667DD-23CB-4263-B89B-4BBA06EC40B3}"/>
              </a:ext>
            </a:extLst>
          </p:cNvPr>
          <p:cNvSpPr txBox="1"/>
          <p:nvPr/>
        </p:nvSpPr>
        <p:spPr>
          <a:xfrm>
            <a:off x="4078820" y="23774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612456-578F-40FB-9BB3-5EEBB5131868}"/>
              </a:ext>
            </a:extLst>
          </p:cNvPr>
          <p:cNvSpPr txBox="1"/>
          <p:nvPr/>
        </p:nvSpPr>
        <p:spPr>
          <a:xfrm flipV="1">
            <a:off x="4078819" y="606810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0       0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D926A3-B6BD-4D4D-9346-49EC950E49C4}"/>
              </a:ext>
            </a:extLst>
          </p:cNvPr>
          <p:cNvSpPr txBox="1"/>
          <p:nvPr/>
        </p:nvSpPr>
        <p:spPr>
          <a:xfrm rot="5400000" flipV="1">
            <a:off x="2318599" y="44792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1        0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5D65CC-AC4C-4264-9EA4-2739FB6E0481}"/>
              </a:ext>
            </a:extLst>
          </p:cNvPr>
          <p:cNvSpPr txBox="1"/>
          <p:nvPr/>
        </p:nvSpPr>
        <p:spPr>
          <a:xfrm rot="16200000" flipV="1">
            <a:off x="5839044" y="44792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1D8D9A-F126-403F-A6DF-1E74C4227694}"/>
              </a:ext>
            </a:extLst>
          </p:cNvPr>
          <p:cNvSpPr txBox="1"/>
          <p:nvPr/>
        </p:nvSpPr>
        <p:spPr>
          <a:xfrm rot="19412608" flipV="1">
            <a:off x="4997147" y="549652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D19029-E24B-4C9C-B2AE-A299A252A50C}"/>
              </a:ext>
            </a:extLst>
          </p:cNvPr>
          <p:cNvSpPr txBox="1"/>
          <p:nvPr/>
        </p:nvSpPr>
        <p:spPr>
          <a:xfrm rot="2483738" flipV="1">
            <a:off x="2974037" y="552164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7D123E-DBD5-49E9-916E-B967906A42EF}"/>
              </a:ext>
            </a:extLst>
          </p:cNvPr>
          <p:cNvSpPr txBox="1"/>
          <p:nvPr/>
        </p:nvSpPr>
        <p:spPr>
          <a:xfrm rot="18900000">
            <a:off x="2746832" y="289889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1        0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FF1E59-6550-436E-90EF-83802E2DF3B3}"/>
              </a:ext>
            </a:extLst>
          </p:cNvPr>
          <p:cNvSpPr txBox="1"/>
          <p:nvPr/>
        </p:nvSpPr>
        <p:spPr>
          <a:xfrm rot="2327822">
            <a:off x="5290607" y="296978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0        1</a:t>
            </a:r>
            <a:endParaRPr kumimoji="1" lang="ja-JP" altLang="en-US" dirty="0"/>
          </a:p>
        </p:txBody>
      </p: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D2C3EA4D-3356-422D-BB41-0F282E80FAA4}"/>
              </a:ext>
            </a:extLst>
          </p:cNvPr>
          <p:cNvGrpSpPr/>
          <p:nvPr/>
        </p:nvGrpSpPr>
        <p:grpSpPr>
          <a:xfrm>
            <a:off x="4241598" y="3518473"/>
            <a:ext cx="462183" cy="462183"/>
            <a:chOff x="4264458" y="3404173"/>
            <a:chExt cx="462183" cy="462183"/>
          </a:xfrm>
        </p:grpSpPr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BD75FFF9-357B-4FD2-A958-058837B9ACA6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D4511768-2016-4942-B683-837653C7A3CA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864B075C-FD8C-4FF9-846E-4A4956D5C6C7}"/>
              </a:ext>
            </a:extLst>
          </p:cNvPr>
          <p:cNvGrpSpPr/>
          <p:nvPr/>
        </p:nvGrpSpPr>
        <p:grpSpPr>
          <a:xfrm rot="2687547">
            <a:off x="4769300" y="3725575"/>
            <a:ext cx="462183" cy="462183"/>
            <a:chOff x="4264458" y="3404173"/>
            <a:chExt cx="462183" cy="462183"/>
          </a:xfrm>
        </p:grpSpPr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22E3BDAA-4771-4D6C-A68B-03DCCB7A6D7F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930F96A7-4A84-442B-B873-0E7C45BDEF14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-1</a:t>
              </a:r>
              <a:endParaRPr kumimoji="1" lang="ja-JP" altLang="en-US" dirty="0"/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D342A15-82CB-4812-A6B4-15655AA4526F}"/>
              </a:ext>
            </a:extLst>
          </p:cNvPr>
          <p:cNvGrpSpPr/>
          <p:nvPr/>
        </p:nvGrpSpPr>
        <p:grpSpPr>
          <a:xfrm rot="5400000">
            <a:off x="5022225" y="4332184"/>
            <a:ext cx="462183" cy="462183"/>
            <a:chOff x="4264458" y="3404173"/>
            <a:chExt cx="462183" cy="462183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BD80AC38-C472-49F3-B44A-4EC797C70782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81021CA8-2663-4FD0-B902-E47E50C0C550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3D434580-C7B9-463C-A071-569C1AF383BD}"/>
              </a:ext>
            </a:extLst>
          </p:cNvPr>
          <p:cNvGrpSpPr/>
          <p:nvPr/>
        </p:nvGrpSpPr>
        <p:grpSpPr>
          <a:xfrm rot="8246373">
            <a:off x="4746831" y="4915069"/>
            <a:ext cx="462183" cy="462183"/>
            <a:chOff x="4264458" y="3404173"/>
            <a:chExt cx="462183" cy="462183"/>
          </a:xfrm>
        </p:grpSpPr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F848B294-4C09-4CBA-B171-E3D97FB4A395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AA53FAB6-C542-4A27-929E-4F4E7A9C6FCF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51835EF0-06FD-4039-87BD-DFB56716CB0B}"/>
              </a:ext>
            </a:extLst>
          </p:cNvPr>
          <p:cNvGrpSpPr/>
          <p:nvPr/>
        </p:nvGrpSpPr>
        <p:grpSpPr>
          <a:xfrm rot="10800000">
            <a:off x="4222367" y="5119512"/>
            <a:ext cx="462183" cy="462183"/>
            <a:chOff x="4264458" y="3404173"/>
            <a:chExt cx="462183" cy="462183"/>
          </a:xfrm>
        </p:grpSpPr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C6390D0-95B3-48AE-9E5B-75133F4BFA04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7B247E80-8E59-4EB6-9653-FCE05B5E3C48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2FAB67D3-DDCA-4568-863D-F0D1EABBA048}"/>
              </a:ext>
            </a:extLst>
          </p:cNvPr>
          <p:cNvGrpSpPr/>
          <p:nvPr/>
        </p:nvGrpSpPr>
        <p:grpSpPr>
          <a:xfrm rot="13609018">
            <a:off x="3687008" y="4892309"/>
            <a:ext cx="462183" cy="462183"/>
            <a:chOff x="4264458" y="3404173"/>
            <a:chExt cx="462183" cy="462183"/>
          </a:xfrm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471B459-4FB1-4338-92B5-DD6E5BB2F5ED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47E00D0D-D5E0-4238-97BD-BB91514684BC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E76FAF47-E362-4D0F-9FE2-744AE3C36128}"/>
              </a:ext>
            </a:extLst>
          </p:cNvPr>
          <p:cNvGrpSpPr/>
          <p:nvPr/>
        </p:nvGrpSpPr>
        <p:grpSpPr>
          <a:xfrm rot="16200000">
            <a:off x="3504703" y="4332184"/>
            <a:ext cx="462183" cy="462183"/>
            <a:chOff x="4264458" y="3404173"/>
            <a:chExt cx="462183" cy="462183"/>
          </a:xfrm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A3663233-830A-4758-A6F0-EDDC03E7C38C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ED9CF039-91A5-427C-AAAC-0F24320EFA2B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32AE29E2-03DD-47C4-9FB9-31C6EA7CF31A}"/>
              </a:ext>
            </a:extLst>
          </p:cNvPr>
          <p:cNvGrpSpPr/>
          <p:nvPr/>
        </p:nvGrpSpPr>
        <p:grpSpPr>
          <a:xfrm rot="19411331">
            <a:off x="3732739" y="3772553"/>
            <a:ext cx="462183" cy="462183"/>
            <a:chOff x="4264458" y="3404173"/>
            <a:chExt cx="462183" cy="462183"/>
          </a:xfrm>
        </p:grpSpPr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0647755-BC18-4F42-8556-97FBEC421D04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B2C99805-76A5-4B41-9C07-C0BC28AA3B46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76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2">
            <a:extLst>
              <a:ext uri="{FF2B5EF4-FFF2-40B4-BE49-F238E27FC236}">
                <a16:creationId xmlns:a16="http://schemas.microsoft.com/office/drawing/2014/main" id="{E0EE0CDC-0AAC-4113-AAAD-B459D7EF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06" y="874157"/>
            <a:ext cx="7356674" cy="7346129"/>
          </a:xfrm>
          <a:prstGeom prst="octagon">
            <a:avLst>
              <a:gd name="adj" fmla="val 29287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69" name="AutoShape 3">
            <a:extLst>
              <a:ext uri="{FF2B5EF4-FFF2-40B4-BE49-F238E27FC236}">
                <a16:creationId xmlns:a16="http://schemas.microsoft.com/office/drawing/2014/main" id="{41A6AFF0-BA9C-41AD-8E7C-CCB26F4670C2}"/>
              </a:ext>
            </a:extLst>
          </p:cNvPr>
          <p:cNvSpPr>
            <a:spLocks noChangeArrowheads="1"/>
          </p:cNvSpPr>
          <p:nvPr/>
        </p:nvSpPr>
        <p:spPr bwMode="auto">
          <a:xfrm rot="1176360" flipH="1" flipV="1">
            <a:off x="2233301" y="7118366"/>
            <a:ext cx="2135299" cy="1166945"/>
          </a:xfrm>
          <a:prstGeom prst="triangle">
            <a:avLst>
              <a:gd name="adj" fmla="val 54056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0" name="AutoShape 4">
            <a:extLst>
              <a:ext uri="{FF2B5EF4-FFF2-40B4-BE49-F238E27FC236}">
                <a16:creationId xmlns:a16="http://schemas.microsoft.com/office/drawing/2014/main" id="{91FF83C4-A93F-4ADC-975F-C1CAFEF12FA7}"/>
              </a:ext>
            </a:extLst>
          </p:cNvPr>
          <p:cNvSpPr>
            <a:spLocks noChangeArrowheads="1"/>
          </p:cNvSpPr>
          <p:nvPr/>
        </p:nvSpPr>
        <p:spPr bwMode="auto">
          <a:xfrm rot="20314200" flipV="1">
            <a:off x="4651549" y="7100793"/>
            <a:ext cx="1982400" cy="1193307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1" name="AutoShape 5">
            <a:extLst>
              <a:ext uri="{FF2B5EF4-FFF2-40B4-BE49-F238E27FC236}">
                <a16:creationId xmlns:a16="http://schemas.microsoft.com/office/drawing/2014/main" id="{6E16470B-A6B1-4D5F-B53A-A92B31462669}"/>
              </a:ext>
            </a:extLst>
          </p:cNvPr>
          <p:cNvSpPr>
            <a:spLocks noChangeArrowheads="1"/>
          </p:cNvSpPr>
          <p:nvPr/>
        </p:nvSpPr>
        <p:spPr bwMode="auto">
          <a:xfrm rot="20423640" flipH="1">
            <a:off x="2229786" y="823190"/>
            <a:ext cx="2137055" cy="1165188"/>
          </a:xfrm>
          <a:prstGeom prst="triangle">
            <a:avLst>
              <a:gd name="adj" fmla="val 54056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2" name="AutoShape 6">
            <a:extLst>
              <a:ext uri="{FF2B5EF4-FFF2-40B4-BE49-F238E27FC236}">
                <a16:creationId xmlns:a16="http://schemas.microsoft.com/office/drawing/2014/main" id="{96B8D048-4EDE-49E7-84B2-51DCD833E514}"/>
              </a:ext>
            </a:extLst>
          </p:cNvPr>
          <p:cNvSpPr>
            <a:spLocks noChangeArrowheads="1"/>
          </p:cNvSpPr>
          <p:nvPr/>
        </p:nvSpPr>
        <p:spPr bwMode="auto">
          <a:xfrm rot="1285800">
            <a:off x="4649792" y="816160"/>
            <a:ext cx="1982400" cy="1188034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9A3776B2-31C0-45D1-80B0-E80C6706A78B}"/>
              </a:ext>
            </a:extLst>
          </p:cNvPr>
          <p:cNvSpPr>
            <a:spLocks noChangeArrowheads="1"/>
          </p:cNvSpPr>
          <p:nvPr/>
        </p:nvSpPr>
        <p:spPr bwMode="auto">
          <a:xfrm rot="6576360" flipH="1" flipV="1">
            <a:off x="171817" y="2570094"/>
            <a:ext cx="2520180" cy="1353235"/>
          </a:xfrm>
          <a:prstGeom prst="triangle">
            <a:avLst>
              <a:gd name="adj" fmla="val 48981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4" name="AutoShape 8">
            <a:extLst>
              <a:ext uri="{FF2B5EF4-FFF2-40B4-BE49-F238E27FC236}">
                <a16:creationId xmlns:a16="http://schemas.microsoft.com/office/drawing/2014/main" id="{5D708B49-3BBA-4953-A1E5-BD541B24E643}"/>
              </a:ext>
            </a:extLst>
          </p:cNvPr>
          <p:cNvSpPr>
            <a:spLocks noChangeArrowheads="1"/>
          </p:cNvSpPr>
          <p:nvPr/>
        </p:nvSpPr>
        <p:spPr bwMode="auto">
          <a:xfrm rot="4114200" flipV="1">
            <a:off x="250023" y="5282712"/>
            <a:ext cx="2405946" cy="1289966"/>
          </a:xfrm>
          <a:prstGeom prst="triangle">
            <a:avLst>
              <a:gd name="adj" fmla="val 41532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5" name="AutoShape 9">
            <a:extLst>
              <a:ext uri="{FF2B5EF4-FFF2-40B4-BE49-F238E27FC236}">
                <a16:creationId xmlns:a16="http://schemas.microsoft.com/office/drawing/2014/main" id="{940F0894-8865-4B2C-AC21-DD402D22BCF4}"/>
              </a:ext>
            </a:extLst>
          </p:cNvPr>
          <p:cNvSpPr>
            <a:spLocks noChangeArrowheads="1"/>
          </p:cNvSpPr>
          <p:nvPr/>
        </p:nvSpPr>
        <p:spPr bwMode="auto">
          <a:xfrm rot="15023640" flipV="1">
            <a:off x="6192832" y="2550761"/>
            <a:ext cx="2448123" cy="1358506"/>
          </a:xfrm>
          <a:prstGeom prst="triangle">
            <a:avLst>
              <a:gd name="adj" fmla="val 45361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76" name="AutoShape 10">
            <a:extLst>
              <a:ext uri="{FF2B5EF4-FFF2-40B4-BE49-F238E27FC236}">
                <a16:creationId xmlns:a16="http://schemas.microsoft.com/office/drawing/2014/main" id="{E460C8F6-4D49-4E22-9B60-977716DD7597}"/>
              </a:ext>
            </a:extLst>
          </p:cNvPr>
          <p:cNvSpPr>
            <a:spLocks noChangeArrowheads="1"/>
          </p:cNvSpPr>
          <p:nvPr/>
        </p:nvSpPr>
        <p:spPr bwMode="auto">
          <a:xfrm rot="17485800" flipH="1" flipV="1">
            <a:off x="6203375" y="5239656"/>
            <a:ext cx="2363767" cy="1383111"/>
          </a:xfrm>
          <a:prstGeom prst="triangle">
            <a:avLst>
              <a:gd name="adj" fmla="val 41532"/>
            </a:avLst>
          </a:prstGeom>
          <a:solidFill>
            <a:srgbClr val="F3F3F3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cxnSp>
        <p:nvCxnSpPr>
          <p:cNvPr id="77" name="AutoShape 11">
            <a:extLst>
              <a:ext uri="{FF2B5EF4-FFF2-40B4-BE49-F238E27FC236}">
                <a16:creationId xmlns:a16="http://schemas.microsoft.com/office/drawing/2014/main" id="{4659CA31-DBA2-4732-A8C4-3C9C0C0BD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6894" y="1585923"/>
            <a:ext cx="26363" cy="5941929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78" name="AutoShape 12">
            <a:extLst>
              <a:ext uri="{FF2B5EF4-FFF2-40B4-BE49-F238E27FC236}">
                <a16:creationId xmlns:a16="http://schemas.microsoft.com/office/drawing/2014/main" id="{6B309FDA-6FC3-4968-B424-A53E90DD7F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98677" y="2295930"/>
            <a:ext cx="3864626" cy="4521912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79" name="AutoShape 13">
            <a:extLst>
              <a:ext uri="{FF2B5EF4-FFF2-40B4-BE49-F238E27FC236}">
                <a16:creationId xmlns:a16="http://schemas.microsoft.com/office/drawing/2014/main" id="{9C2F37E4-A03A-45D3-9FDE-836795CC29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7463" y="2295930"/>
            <a:ext cx="3855840" cy="4490280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0" name="AutoShape 14">
            <a:extLst>
              <a:ext uri="{FF2B5EF4-FFF2-40B4-BE49-F238E27FC236}">
                <a16:creationId xmlns:a16="http://schemas.microsoft.com/office/drawing/2014/main" id="{F0088428-CC0D-4189-94B8-04E68FE85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1289" y="4612246"/>
            <a:ext cx="5615043" cy="0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1" name="AutoShape 15">
            <a:extLst>
              <a:ext uri="{FF2B5EF4-FFF2-40B4-BE49-F238E27FC236}">
                <a16:creationId xmlns:a16="http://schemas.microsoft.com/office/drawing/2014/main" id="{1BF15BE0-1D29-49C1-8F7B-0AD1E0E019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36468" y="3450575"/>
            <a:ext cx="4720504" cy="2261834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2" name="AutoShape 16">
            <a:extLst>
              <a:ext uri="{FF2B5EF4-FFF2-40B4-BE49-F238E27FC236}">
                <a16:creationId xmlns:a16="http://schemas.microsoft.com/office/drawing/2014/main" id="{D9AD947A-AE36-4A1B-99B9-C6F95180DD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1617" y="3432999"/>
            <a:ext cx="4680083" cy="2235474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3" name="AutoShape 17">
            <a:extLst>
              <a:ext uri="{FF2B5EF4-FFF2-40B4-BE49-F238E27FC236}">
                <a16:creationId xmlns:a16="http://schemas.microsoft.com/office/drawing/2014/main" id="{060AE248-4E06-4081-83F5-6DFC7B6DEB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10967" y="1979591"/>
            <a:ext cx="1880468" cy="5193257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4" name="AutoShape 18">
            <a:extLst>
              <a:ext uri="{FF2B5EF4-FFF2-40B4-BE49-F238E27FC236}">
                <a16:creationId xmlns:a16="http://schemas.microsoft.com/office/drawing/2014/main" id="{C39BACD9-F7AB-41E1-8638-E12B37917FD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79332" y="1909292"/>
            <a:ext cx="1959553" cy="5245981"/>
          </a:xfrm>
          <a:prstGeom prst="straightConnector1">
            <a:avLst/>
          </a:prstGeom>
          <a:noFill/>
          <a:ln w="31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85" name="AutoShape 19">
            <a:extLst>
              <a:ext uri="{FF2B5EF4-FFF2-40B4-BE49-F238E27FC236}">
                <a16:creationId xmlns:a16="http://schemas.microsoft.com/office/drawing/2014/main" id="{C6162202-2B05-4085-9340-C54AD1E0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005" y="4306451"/>
            <a:ext cx="539536" cy="539537"/>
          </a:xfrm>
          <a:prstGeom prst="octagon">
            <a:avLst>
              <a:gd name="adj" fmla="val 29287"/>
            </a:avLst>
          </a:prstGeom>
          <a:solidFill>
            <a:srgbClr val="000000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endParaRPr lang="ja-JP" altLang="en-US" sz="1250"/>
          </a:p>
        </p:txBody>
      </p:sp>
      <p:sp>
        <p:nvSpPr>
          <p:cNvPr id="86" name="Text Box 20">
            <a:extLst>
              <a:ext uri="{FF2B5EF4-FFF2-40B4-BE49-F238E27FC236}">
                <a16:creationId xmlns:a16="http://schemas.microsoft.com/office/drawing/2014/main" id="{8D3B34A6-21BF-41EF-AF51-7D9A44608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54" y="475216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87" name="Text Box 21">
            <a:extLst>
              <a:ext uri="{FF2B5EF4-FFF2-40B4-BE49-F238E27FC236}">
                <a16:creationId xmlns:a16="http://schemas.microsoft.com/office/drawing/2014/main" id="{680957A3-6F2D-429C-AEF6-269F0200BB0F}"/>
              </a:ext>
            </a:extLst>
          </p:cNvPr>
          <p:cNvSpPr txBox="1">
            <a:spLocks noChangeArrowheads="1"/>
          </p:cNvSpPr>
          <p:nvPr/>
        </p:nvSpPr>
        <p:spPr bwMode="auto">
          <a:xfrm rot="2735091">
            <a:off x="5732379" y="155253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3733453B-1EB3-4BD9-B79F-389843AF9C8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50116" y="4241425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</a:p>
        </p:txBody>
      </p:sp>
      <p:sp>
        <p:nvSpPr>
          <p:cNvPr id="89" name="Text Box 23">
            <a:extLst>
              <a:ext uri="{FF2B5EF4-FFF2-40B4-BE49-F238E27FC236}">
                <a16:creationId xmlns:a16="http://schemas.microsoft.com/office/drawing/2014/main" id="{DAB5CAE7-CECC-4417-AB80-C50A26543FA5}"/>
              </a:ext>
            </a:extLst>
          </p:cNvPr>
          <p:cNvSpPr txBox="1">
            <a:spLocks noChangeArrowheads="1"/>
          </p:cNvSpPr>
          <p:nvPr/>
        </p:nvSpPr>
        <p:spPr bwMode="auto">
          <a:xfrm rot="8097205">
            <a:off x="5816737" y="704631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</a:p>
        </p:txBody>
      </p:sp>
      <p:sp>
        <p:nvSpPr>
          <p:cNvPr id="90" name="Text Box 24">
            <a:extLst>
              <a:ext uri="{FF2B5EF4-FFF2-40B4-BE49-F238E27FC236}">
                <a16:creationId xmlns:a16="http://schemas.microsoft.com/office/drawing/2014/main" id="{396D2393-B03E-4476-B04B-BDEC71E3065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024154" y="8237861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2E69A140-62E8-4676-AE90-0C4E6D1B07A0}"/>
              </a:ext>
            </a:extLst>
          </p:cNvPr>
          <p:cNvSpPr txBox="1">
            <a:spLocks noChangeArrowheads="1"/>
          </p:cNvSpPr>
          <p:nvPr/>
        </p:nvSpPr>
        <p:spPr bwMode="auto">
          <a:xfrm rot="13488607">
            <a:off x="294836" y="7092005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2" name="Text Box 26">
            <a:extLst>
              <a:ext uri="{FF2B5EF4-FFF2-40B4-BE49-F238E27FC236}">
                <a16:creationId xmlns:a16="http://schemas.microsoft.com/office/drawing/2014/main" id="{DD0CE43F-96CC-4FA2-8FE4-BE3F06549370}"/>
              </a:ext>
            </a:extLst>
          </p:cNvPr>
          <p:cNvSpPr txBox="1">
            <a:spLocks noChangeArrowheads="1"/>
          </p:cNvSpPr>
          <p:nvPr/>
        </p:nvSpPr>
        <p:spPr bwMode="auto">
          <a:xfrm rot="18894779">
            <a:off x="297474" y="157274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3" name="Text Box 27">
            <a:extLst>
              <a:ext uri="{FF2B5EF4-FFF2-40B4-BE49-F238E27FC236}">
                <a16:creationId xmlns:a16="http://schemas.microsoft.com/office/drawing/2014/main" id="{78FED6BC-9497-452C-B652-91846614266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61831" y="4241425"/>
            <a:ext cx="2829490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 B C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DBB9B734-D38E-4FB6-8F63-E638FF5BFC9F}"/>
              </a:ext>
            </a:extLst>
          </p:cNvPr>
          <p:cNvSpPr txBox="1">
            <a:spLocks noChangeArrowheads="1"/>
          </p:cNvSpPr>
          <p:nvPr/>
        </p:nvSpPr>
        <p:spPr bwMode="auto">
          <a:xfrm rot="20350145">
            <a:off x="1953868" y="155956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5" name="Text Box 29">
            <a:extLst>
              <a:ext uri="{FF2B5EF4-FFF2-40B4-BE49-F238E27FC236}">
                <a16:creationId xmlns:a16="http://schemas.microsoft.com/office/drawing/2014/main" id="{8D2531C7-CDAC-4C9A-930A-A3C43C8E105C}"/>
              </a:ext>
            </a:extLst>
          </p:cNvPr>
          <p:cNvSpPr txBox="1">
            <a:spLocks noChangeArrowheads="1"/>
          </p:cNvSpPr>
          <p:nvPr/>
        </p:nvSpPr>
        <p:spPr bwMode="auto">
          <a:xfrm rot="1249855" flipH="1">
            <a:off x="4062806" y="155956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6" name="Text Box 30">
            <a:extLst>
              <a:ext uri="{FF2B5EF4-FFF2-40B4-BE49-F238E27FC236}">
                <a16:creationId xmlns:a16="http://schemas.microsoft.com/office/drawing/2014/main" id="{A7A3B658-4C34-415E-B4B7-BCABE55CA515}"/>
              </a:ext>
            </a:extLst>
          </p:cNvPr>
          <p:cNvSpPr txBox="1">
            <a:spLocks noChangeArrowheads="1"/>
          </p:cNvSpPr>
          <p:nvPr/>
        </p:nvSpPr>
        <p:spPr bwMode="auto">
          <a:xfrm rot="17427037">
            <a:off x="448614" y="3166747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97" name="Text Box 31">
            <a:extLst>
              <a:ext uri="{FF2B5EF4-FFF2-40B4-BE49-F238E27FC236}">
                <a16:creationId xmlns:a16="http://schemas.microsoft.com/office/drawing/2014/main" id="{5D8FFBE9-06ED-40FB-AABD-5519FE4C7362}"/>
              </a:ext>
            </a:extLst>
          </p:cNvPr>
          <p:cNvSpPr txBox="1">
            <a:spLocks noChangeArrowheads="1"/>
          </p:cNvSpPr>
          <p:nvPr/>
        </p:nvSpPr>
        <p:spPr bwMode="auto">
          <a:xfrm rot="14809509">
            <a:off x="455643" y="5604326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8" name="Text Box 32">
            <a:extLst>
              <a:ext uri="{FF2B5EF4-FFF2-40B4-BE49-F238E27FC236}">
                <a16:creationId xmlns:a16="http://schemas.microsoft.com/office/drawing/2014/main" id="{D5D734F5-CC4F-46FD-8DA6-74EF586E3FD6}"/>
              </a:ext>
            </a:extLst>
          </p:cNvPr>
          <p:cNvSpPr txBox="1">
            <a:spLocks noChangeArrowheads="1"/>
          </p:cNvSpPr>
          <p:nvPr/>
        </p:nvSpPr>
        <p:spPr bwMode="auto">
          <a:xfrm rot="4196163">
            <a:off x="5557513" y="3184322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99" name="Text Box 33">
            <a:extLst>
              <a:ext uri="{FF2B5EF4-FFF2-40B4-BE49-F238E27FC236}">
                <a16:creationId xmlns:a16="http://schemas.microsoft.com/office/drawing/2014/main" id="{1D0448E1-8CC7-4114-BD43-623A3CD0E952}"/>
              </a:ext>
            </a:extLst>
          </p:cNvPr>
          <p:cNvSpPr txBox="1">
            <a:spLocks noChangeArrowheads="1"/>
          </p:cNvSpPr>
          <p:nvPr/>
        </p:nvSpPr>
        <p:spPr bwMode="auto">
          <a:xfrm rot="6656049">
            <a:off x="5517971" y="5552481"/>
            <a:ext cx="2827732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FB8692F2-FAE2-4EA1-9E57-65863C80443F}"/>
              </a:ext>
            </a:extLst>
          </p:cNvPr>
          <p:cNvSpPr txBox="1">
            <a:spLocks noChangeArrowheads="1"/>
          </p:cNvSpPr>
          <p:nvPr/>
        </p:nvSpPr>
        <p:spPr bwMode="auto">
          <a:xfrm rot="9416311">
            <a:off x="4101469" y="7130669"/>
            <a:ext cx="2827732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101" name="Text Box 35">
            <a:extLst>
              <a:ext uri="{FF2B5EF4-FFF2-40B4-BE49-F238E27FC236}">
                <a16:creationId xmlns:a16="http://schemas.microsoft.com/office/drawing/2014/main" id="{623BA924-B7D0-46A5-95F1-BA87233D5585}"/>
              </a:ext>
            </a:extLst>
          </p:cNvPr>
          <p:cNvSpPr txBox="1">
            <a:spLocks noChangeArrowheads="1"/>
          </p:cNvSpPr>
          <p:nvPr/>
        </p:nvSpPr>
        <p:spPr bwMode="auto">
          <a:xfrm rot="12075760">
            <a:off x="2011863" y="7134183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b          a</a:t>
            </a:r>
          </a:p>
        </p:txBody>
      </p:sp>
      <p:sp>
        <p:nvSpPr>
          <p:cNvPr id="102" name="Text Box 36">
            <a:extLst>
              <a:ext uri="{FF2B5EF4-FFF2-40B4-BE49-F238E27FC236}">
                <a16:creationId xmlns:a16="http://schemas.microsoft.com/office/drawing/2014/main" id="{21E9745F-F9AB-4742-9353-C6F3285D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54" y="875913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000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6CD1F55B-B25A-446A-99C1-690A771274AD}"/>
              </a:ext>
            </a:extLst>
          </p:cNvPr>
          <p:cNvSpPr txBox="1">
            <a:spLocks noChangeArrowheads="1"/>
          </p:cNvSpPr>
          <p:nvPr/>
        </p:nvSpPr>
        <p:spPr bwMode="auto">
          <a:xfrm rot="18993638">
            <a:off x="683233" y="1823179"/>
            <a:ext cx="2827734" cy="4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001</a:t>
            </a:r>
          </a:p>
        </p:txBody>
      </p:sp>
      <p:sp>
        <p:nvSpPr>
          <p:cNvPr id="104" name="Text Box 38">
            <a:extLst>
              <a:ext uri="{FF2B5EF4-FFF2-40B4-BE49-F238E27FC236}">
                <a16:creationId xmlns:a16="http://schemas.microsoft.com/office/drawing/2014/main" id="{27779096-A3E2-4AAC-9E17-63FAACFCD313}"/>
              </a:ext>
            </a:extLst>
          </p:cNvPr>
          <p:cNvSpPr txBox="1">
            <a:spLocks noChangeArrowheads="1"/>
          </p:cNvSpPr>
          <p:nvPr/>
        </p:nvSpPr>
        <p:spPr bwMode="auto">
          <a:xfrm rot="8043222">
            <a:off x="5491608" y="6787966"/>
            <a:ext cx="2827734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100</a:t>
            </a:r>
          </a:p>
        </p:txBody>
      </p:sp>
      <p:sp>
        <p:nvSpPr>
          <p:cNvPr id="105" name="Text Box 39">
            <a:extLst>
              <a:ext uri="{FF2B5EF4-FFF2-40B4-BE49-F238E27FC236}">
                <a16:creationId xmlns:a16="http://schemas.microsoft.com/office/drawing/2014/main" id="{91381F9F-65BE-4522-825D-B02B4FA5B314}"/>
              </a:ext>
            </a:extLst>
          </p:cNvPr>
          <p:cNvSpPr txBox="1">
            <a:spLocks noChangeArrowheads="1"/>
          </p:cNvSpPr>
          <p:nvPr/>
        </p:nvSpPr>
        <p:spPr bwMode="auto">
          <a:xfrm rot="2805920">
            <a:off x="5436249" y="1802968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010</a:t>
            </a:r>
          </a:p>
        </p:txBody>
      </p:sp>
      <p:sp>
        <p:nvSpPr>
          <p:cNvPr id="106" name="Text Box 40">
            <a:extLst>
              <a:ext uri="{FF2B5EF4-FFF2-40B4-BE49-F238E27FC236}">
                <a16:creationId xmlns:a16="http://schemas.microsoft.com/office/drawing/2014/main" id="{47539C71-99BD-4F68-8C86-D17BD566581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56955" y="4357882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110</a:t>
            </a:r>
          </a:p>
        </p:txBody>
      </p:sp>
      <p:sp>
        <p:nvSpPr>
          <p:cNvPr id="107" name="Text Box 41">
            <a:extLst>
              <a:ext uri="{FF2B5EF4-FFF2-40B4-BE49-F238E27FC236}">
                <a16:creationId xmlns:a16="http://schemas.microsoft.com/office/drawing/2014/main" id="{32509C37-D88C-4E48-90A5-8F3D7CBEC43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42411" y="4305573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 dirty="0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011</a:t>
            </a:r>
          </a:p>
        </p:txBody>
      </p:sp>
      <p:sp>
        <p:nvSpPr>
          <p:cNvPr id="108" name="Text Box 42">
            <a:extLst>
              <a:ext uri="{FF2B5EF4-FFF2-40B4-BE49-F238E27FC236}">
                <a16:creationId xmlns:a16="http://schemas.microsoft.com/office/drawing/2014/main" id="{F30E6C76-FDA1-4D0C-BC0B-3E6C6166CB78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008337" y="7800256"/>
            <a:ext cx="2827732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101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a</a:t>
            </a:r>
            <a:endParaRPr lang="ja-JP" altLang="ja-JP">
              <a:latin typeface="Arial" panose="020B0604020202020204" pitchFamily="34" charset="0"/>
            </a:endParaRPr>
          </a:p>
        </p:txBody>
      </p:sp>
      <p:sp>
        <p:nvSpPr>
          <p:cNvPr id="109" name="Text Box 43">
            <a:extLst>
              <a:ext uri="{FF2B5EF4-FFF2-40B4-BE49-F238E27FC236}">
                <a16:creationId xmlns:a16="http://schemas.microsoft.com/office/drawing/2014/main" id="{383BA510-E28E-4E24-8A6F-947FF498CF9D}"/>
              </a:ext>
            </a:extLst>
          </p:cNvPr>
          <p:cNvSpPr txBox="1">
            <a:spLocks noChangeArrowheads="1"/>
          </p:cNvSpPr>
          <p:nvPr/>
        </p:nvSpPr>
        <p:spPr bwMode="auto">
          <a:xfrm rot="13419721">
            <a:off x="556697" y="6770391"/>
            <a:ext cx="2829490" cy="4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0479" tIns="30479" rIns="30479" bIns="30479" numCol="1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67">
                <a:solidFill>
                  <a:srgbClr val="000000"/>
                </a:solidFill>
                <a:latin typeface="Calibri" panose="020F0502020204030204" pitchFamily="34" charset="0"/>
                <a:ea typeface="ＭＳ 明朝" panose="02020609040205080304" pitchFamily="17" charset="-128"/>
              </a:rPr>
              <a:t>111</a:t>
            </a:r>
            <a:endParaRPr lang="ja-JP" altLang="ja-JP">
              <a:latin typeface="Arial" panose="020B0604020202020204" pitchFamily="34" charset="0"/>
            </a:endParaRPr>
          </a:p>
        </p:txBody>
      </p:sp>
      <p:cxnSp>
        <p:nvCxnSpPr>
          <p:cNvPr id="110" name="AutoShape 44">
            <a:extLst>
              <a:ext uri="{FF2B5EF4-FFF2-40B4-BE49-F238E27FC236}">
                <a16:creationId xmlns:a16="http://schemas.microsoft.com/office/drawing/2014/main" id="{3691E757-362D-4E94-BFF1-8B063A60BA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87408" y="535361"/>
            <a:ext cx="19507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1" name="AutoShape 45">
            <a:extLst>
              <a:ext uri="{FF2B5EF4-FFF2-40B4-BE49-F238E27FC236}">
                <a16:creationId xmlns:a16="http://schemas.microsoft.com/office/drawing/2014/main" id="{54AEC004-4F54-4EE9-9475-1343F8831E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35209" y="531846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2" name="AutoShape 46">
            <a:extLst>
              <a:ext uri="{FF2B5EF4-FFF2-40B4-BE49-F238E27FC236}">
                <a16:creationId xmlns:a16="http://schemas.microsoft.com/office/drawing/2014/main" id="{4664A485-B0B3-44FC-A0D3-34EA5CD111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5980" y="530088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3" name="AutoShape 47">
            <a:extLst>
              <a:ext uri="{FF2B5EF4-FFF2-40B4-BE49-F238E27FC236}">
                <a16:creationId xmlns:a16="http://schemas.microsoft.com/office/drawing/2014/main" id="{0B578EE6-097F-4938-8EDA-5B43392CF3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2239" y="8575972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4" name="AutoShape 48">
            <a:extLst>
              <a:ext uri="{FF2B5EF4-FFF2-40B4-BE49-F238E27FC236}">
                <a16:creationId xmlns:a16="http://schemas.microsoft.com/office/drawing/2014/main" id="{F040C0A1-44FB-491D-AF63-A6B4FECDA564}"/>
              </a:ext>
            </a:extLst>
          </p:cNvPr>
          <p:cNvCxnSpPr>
            <a:cxnSpLocks noChangeShapeType="1"/>
          </p:cNvCxnSpPr>
          <p:nvPr/>
        </p:nvCxnSpPr>
        <p:spPr bwMode="auto">
          <a:xfrm rot="2700000">
            <a:off x="7012629" y="1506300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5" name="AutoShape 49">
            <a:extLst>
              <a:ext uri="{FF2B5EF4-FFF2-40B4-BE49-F238E27FC236}">
                <a16:creationId xmlns:a16="http://schemas.microsoft.com/office/drawing/2014/main" id="{A74EEBBB-9D24-4D7E-B814-87F9A82D2570}"/>
              </a:ext>
            </a:extLst>
          </p:cNvPr>
          <p:cNvCxnSpPr>
            <a:cxnSpLocks noChangeShapeType="1"/>
          </p:cNvCxnSpPr>
          <p:nvPr/>
        </p:nvCxnSpPr>
        <p:spPr bwMode="auto">
          <a:xfrm rot="2700000">
            <a:off x="7307052" y="1791937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6" name="AutoShape 50">
            <a:extLst>
              <a:ext uri="{FF2B5EF4-FFF2-40B4-BE49-F238E27FC236}">
                <a16:creationId xmlns:a16="http://schemas.microsoft.com/office/drawing/2014/main" id="{FBB60FDA-F5E1-42E1-B829-06BCF8B6DDFB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1537701" y="1646730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7" name="AutoShape 51">
            <a:extLst>
              <a:ext uri="{FF2B5EF4-FFF2-40B4-BE49-F238E27FC236}">
                <a16:creationId xmlns:a16="http://schemas.microsoft.com/office/drawing/2014/main" id="{90024772-8385-437C-89A5-E7BA620EA1DF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1366349" y="1814568"/>
            <a:ext cx="193320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8" name="AutoShape 52">
            <a:extLst>
              <a:ext uri="{FF2B5EF4-FFF2-40B4-BE49-F238E27FC236}">
                <a16:creationId xmlns:a16="http://schemas.microsoft.com/office/drawing/2014/main" id="{7DEA5282-C91D-428E-BF5B-1E9D45DE15A1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7255006" y="7343719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19" name="AutoShape 53">
            <a:extLst>
              <a:ext uri="{FF2B5EF4-FFF2-40B4-BE49-F238E27FC236}">
                <a16:creationId xmlns:a16="http://schemas.microsoft.com/office/drawing/2014/main" id="{E4F87B67-6B0D-4167-A3B3-DC9EDF881618}"/>
              </a:ext>
            </a:extLst>
          </p:cNvPr>
          <p:cNvCxnSpPr>
            <a:cxnSpLocks noChangeShapeType="1"/>
          </p:cNvCxnSpPr>
          <p:nvPr/>
        </p:nvCxnSpPr>
        <p:spPr bwMode="auto">
          <a:xfrm rot="18900000" flipH="1">
            <a:off x="7082775" y="7510676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0" name="AutoShape 54">
            <a:extLst>
              <a:ext uri="{FF2B5EF4-FFF2-40B4-BE49-F238E27FC236}">
                <a16:creationId xmlns:a16="http://schemas.microsoft.com/office/drawing/2014/main" id="{AED2098E-119B-40B5-A5AE-D1D7D414D5B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8321244" y="4629729"/>
            <a:ext cx="195077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21" name="AutoShape 55">
            <a:extLst>
              <a:ext uri="{FF2B5EF4-FFF2-40B4-BE49-F238E27FC236}">
                <a16:creationId xmlns:a16="http://schemas.microsoft.com/office/drawing/2014/main" id="{46E8790C-5D39-4E44-B19E-53B15183157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15804" y="4611418"/>
            <a:ext cx="195076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1667DD-23CB-4263-B89B-4BBA06EC40B3}"/>
              </a:ext>
            </a:extLst>
          </p:cNvPr>
          <p:cNvSpPr txBox="1"/>
          <p:nvPr/>
        </p:nvSpPr>
        <p:spPr>
          <a:xfrm>
            <a:off x="4078820" y="23774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612456-578F-40FB-9BB3-5EEBB5131868}"/>
              </a:ext>
            </a:extLst>
          </p:cNvPr>
          <p:cNvSpPr txBox="1"/>
          <p:nvPr/>
        </p:nvSpPr>
        <p:spPr>
          <a:xfrm flipV="1">
            <a:off x="4078819" y="606810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1       0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D926A3-B6BD-4D4D-9346-49EC950E49C4}"/>
              </a:ext>
            </a:extLst>
          </p:cNvPr>
          <p:cNvSpPr txBox="1"/>
          <p:nvPr/>
        </p:nvSpPr>
        <p:spPr>
          <a:xfrm rot="5400000" flipV="1">
            <a:off x="2318599" y="44792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5D65CC-AC4C-4264-9EA4-2739FB6E0481}"/>
              </a:ext>
            </a:extLst>
          </p:cNvPr>
          <p:cNvSpPr txBox="1"/>
          <p:nvPr/>
        </p:nvSpPr>
        <p:spPr>
          <a:xfrm rot="16200000" flipV="1">
            <a:off x="5839044" y="447925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0        1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1D8D9A-F126-403F-A6DF-1E74C4227694}"/>
              </a:ext>
            </a:extLst>
          </p:cNvPr>
          <p:cNvSpPr txBox="1"/>
          <p:nvPr/>
        </p:nvSpPr>
        <p:spPr>
          <a:xfrm rot="19412608" flipV="1">
            <a:off x="4997147" y="549652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D19029-E24B-4C9C-B2AE-A299A252A50C}"/>
              </a:ext>
            </a:extLst>
          </p:cNvPr>
          <p:cNvSpPr txBox="1"/>
          <p:nvPr/>
        </p:nvSpPr>
        <p:spPr>
          <a:xfrm rot="2483738" flipV="1">
            <a:off x="2974037" y="552164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0        0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7D123E-DBD5-49E9-916E-B967906A42EF}"/>
              </a:ext>
            </a:extLst>
          </p:cNvPr>
          <p:cNvSpPr txBox="1"/>
          <p:nvPr/>
        </p:nvSpPr>
        <p:spPr>
          <a:xfrm rot="18900000">
            <a:off x="2746832" y="289889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1        0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FF1E59-6550-436E-90EF-83802E2DF3B3}"/>
              </a:ext>
            </a:extLst>
          </p:cNvPr>
          <p:cNvSpPr txBox="1"/>
          <p:nvPr/>
        </p:nvSpPr>
        <p:spPr>
          <a:xfrm rot="2327822">
            <a:off x="5290607" y="296978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0        1</a:t>
            </a:r>
            <a:endParaRPr kumimoji="1" lang="ja-JP" altLang="en-US" dirty="0"/>
          </a:p>
        </p:txBody>
      </p: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D2C3EA4D-3356-422D-BB41-0F282E80FAA4}"/>
              </a:ext>
            </a:extLst>
          </p:cNvPr>
          <p:cNvGrpSpPr/>
          <p:nvPr/>
        </p:nvGrpSpPr>
        <p:grpSpPr>
          <a:xfrm>
            <a:off x="4241598" y="3518473"/>
            <a:ext cx="462183" cy="462183"/>
            <a:chOff x="4264458" y="3404173"/>
            <a:chExt cx="462183" cy="462183"/>
          </a:xfrm>
        </p:grpSpPr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BD75FFF9-357B-4FD2-A958-058837B9ACA6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D4511768-2016-4942-B683-837653C7A3CA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864B075C-FD8C-4FF9-846E-4A4956D5C6C7}"/>
              </a:ext>
            </a:extLst>
          </p:cNvPr>
          <p:cNvGrpSpPr/>
          <p:nvPr/>
        </p:nvGrpSpPr>
        <p:grpSpPr>
          <a:xfrm rot="2687547">
            <a:off x="4769300" y="3725575"/>
            <a:ext cx="462183" cy="462183"/>
            <a:chOff x="4264458" y="3404173"/>
            <a:chExt cx="462183" cy="462183"/>
          </a:xfrm>
        </p:grpSpPr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22E3BDAA-4771-4D6C-A68B-03DCCB7A6D7F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930F96A7-4A84-442B-B873-0E7C45BDEF14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-1</a:t>
              </a:r>
              <a:endParaRPr kumimoji="1" lang="ja-JP" altLang="en-US" dirty="0"/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D342A15-82CB-4812-A6B4-15655AA4526F}"/>
              </a:ext>
            </a:extLst>
          </p:cNvPr>
          <p:cNvGrpSpPr/>
          <p:nvPr/>
        </p:nvGrpSpPr>
        <p:grpSpPr>
          <a:xfrm rot="5400000">
            <a:off x="5022225" y="4332184"/>
            <a:ext cx="462183" cy="462183"/>
            <a:chOff x="4264458" y="3404173"/>
            <a:chExt cx="462183" cy="462183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BD80AC38-C472-49F3-B44A-4EC797C70782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81021CA8-2663-4FD0-B902-E47E50C0C550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-1</a:t>
              </a:r>
              <a:endParaRPr kumimoji="1" lang="ja-JP" altLang="en-US" dirty="0"/>
            </a:p>
          </p:txBody>
        </p: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3D434580-C7B9-463C-A071-569C1AF383BD}"/>
              </a:ext>
            </a:extLst>
          </p:cNvPr>
          <p:cNvGrpSpPr/>
          <p:nvPr/>
        </p:nvGrpSpPr>
        <p:grpSpPr>
          <a:xfrm rot="8246373">
            <a:off x="4746831" y="4915069"/>
            <a:ext cx="462183" cy="462183"/>
            <a:chOff x="4264458" y="3404173"/>
            <a:chExt cx="462183" cy="462183"/>
          </a:xfrm>
        </p:grpSpPr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F848B294-4C09-4CBA-B171-E3D97FB4A395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AA53FAB6-C542-4A27-929E-4F4E7A9C6FCF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51835EF0-06FD-4039-87BD-DFB56716CB0B}"/>
              </a:ext>
            </a:extLst>
          </p:cNvPr>
          <p:cNvGrpSpPr/>
          <p:nvPr/>
        </p:nvGrpSpPr>
        <p:grpSpPr>
          <a:xfrm rot="10800000">
            <a:off x="4222367" y="5119512"/>
            <a:ext cx="462183" cy="462183"/>
            <a:chOff x="4264458" y="3404173"/>
            <a:chExt cx="462183" cy="462183"/>
          </a:xfrm>
        </p:grpSpPr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C6390D0-95B3-48AE-9E5B-75133F4BFA04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7B247E80-8E59-4EB6-9653-FCE05B5E3C48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2FAB67D3-DDCA-4568-863D-F0D1EABBA048}"/>
              </a:ext>
            </a:extLst>
          </p:cNvPr>
          <p:cNvGrpSpPr/>
          <p:nvPr/>
        </p:nvGrpSpPr>
        <p:grpSpPr>
          <a:xfrm rot="13609018">
            <a:off x="3687008" y="4892309"/>
            <a:ext cx="462183" cy="462183"/>
            <a:chOff x="4264458" y="3404173"/>
            <a:chExt cx="462183" cy="462183"/>
          </a:xfrm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471B459-4FB1-4338-92B5-DD6E5BB2F5ED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47E00D0D-D5E0-4238-97BD-BB91514684BC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E76FAF47-E362-4D0F-9FE2-744AE3C36128}"/>
              </a:ext>
            </a:extLst>
          </p:cNvPr>
          <p:cNvGrpSpPr/>
          <p:nvPr/>
        </p:nvGrpSpPr>
        <p:grpSpPr>
          <a:xfrm rot="16200000">
            <a:off x="3504703" y="4332184"/>
            <a:ext cx="462183" cy="462183"/>
            <a:chOff x="4264458" y="3404173"/>
            <a:chExt cx="462183" cy="462183"/>
          </a:xfrm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A3663233-830A-4758-A6F0-EDDC03E7C38C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ED9CF039-91A5-427C-AAAC-0F24320EFA2B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32AE29E2-03DD-47C4-9FB9-31C6EA7CF31A}"/>
              </a:ext>
            </a:extLst>
          </p:cNvPr>
          <p:cNvGrpSpPr/>
          <p:nvPr/>
        </p:nvGrpSpPr>
        <p:grpSpPr>
          <a:xfrm rot="19411331">
            <a:off x="3732739" y="3772553"/>
            <a:ext cx="462183" cy="462183"/>
            <a:chOff x="4264458" y="3404173"/>
            <a:chExt cx="462183" cy="462183"/>
          </a:xfrm>
        </p:grpSpPr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0647755-BC18-4F42-8556-97FBEC421D04}"/>
                </a:ext>
              </a:extLst>
            </p:cNvPr>
            <p:cNvSpPr/>
            <p:nvPr/>
          </p:nvSpPr>
          <p:spPr>
            <a:xfrm>
              <a:off x="4264458" y="3404173"/>
              <a:ext cx="462183" cy="462183"/>
            </a:xfrm>
            <a:prstGeom prst="ellipse">
              <a:avLst/>
            </a:prstGeom>
            <a:solidFill>
              <a:srgbClr val="F3F3F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B2C99805-76A5-4B41-9C07-C0BC28AA3B46}"/>
                </a:ext>
              </a:extLst>
            </p:cNvPr>
            <p:cNvSpPr txBox="1"/>
            <p:nvPr/>
          </p:nvSpPr>
          <p:spPr>
            <a:xfrm>
              <a:off x="4317633" y="3443577"/>
              <a:ext cx="38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02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380</Words>
  <Application>Microsoft Office PowerPoint</Application>
  <PresentationFormat>ユーザー設定</PresentationFormat>
  <Paragraphs>213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明朝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Kondo Takuya</dc:creator>
  <cp:lastModifiedBy>Kondo Takuya</cp:lastModifiedBy>
  <cp:revision>24</cp:revision>
  <cp:lastPrinted>2018-10-18T02:13:00Z</cp:lastPrinted>
  <dcterms:created xsi:type="dcterms:W3CDTF">2018-10-18T01:37:46Z</dcterms:created>
  <dcterms:modified xsi:type="dcterms:W3CDTF">2018-10-18T02:19:46Z</dcterms:modified>
</cp:coreProperties>
</file>