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A625-605C-4800-A566-164EECB4D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0D350-DCCF-4F84-8379-70172F740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771C-4093-4ED3-9DDA-B1CD3225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B5CA5-53DD-429F-9DF5-AB454C6F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8227C-4281-490F-95EE-CB995E37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2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9065-5697-4705-9E8F-E146A453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65585-B08E-4371-A7B4-4580B03F7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F875-7D4E-465C-A1E5-40560E2F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95D4-D81A-4F10-B323-1A694BB5D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28225-39C4-48A3-881E-328F7BB1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9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2FF11-721A-4C27-B22E-29333121D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E9845-C858-4330-B6ED-21B7C0E5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F9FB-2304-44D1-B4C9-3C0AA440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D893-44B0-4ADD-8284-32AC4D82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4ED55-0DDE-4A6A-AD11-37C95147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6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85AF-80FE-4A8C-BBE7-5C2DA552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69FE-2B78-472E-8EC7-5E2DEC0A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8EA7-F728-42A6-A30E-5E5636ED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4DE9-9985-4D51-A42A-6E7DA58B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57485-1A60-4FB7-AECB-EB1DE682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3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E162-297C-4FA4-83D3-21A36553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CE4A0-40AC-4E10-9486-5B618118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E1880-B644-4295-9A2A-A72470C3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11B9-939A-4C88-8BAC-A4ABFB8E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8F0FF-16FE-4F02-B2AA-7B5A03F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02AF-BDC7-4012-AC9F-4D98D6DF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CE31-C2DD-4C98-96C4-9A56B0AB1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9FB63-F4D9-423A-AE70-6D566FC0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80BA-C61A-499F-A21A-72482943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E3203-0194-40AA-B614-3D91EE9A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984FA-0D27-4567-B1BF-13AFDCBD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F1262-10B2-4AE2-BBAB-D1EABB63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620A-C5E6-4A70-AB13-F1205C2EF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5BA3D-D903-47B0-9E70-1ED1D45D0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DC06D-05B8-471E-9C02-34CC49391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4FCB5-940B-4262-B36A-93FA9DADA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83C17-19EE-47AF-A292-D7409AF4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88014-B334-40CE-BB7B-76B92A40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753E7-58DA-4FB8-B59A-969E48F8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71B0-269D-48C5-9C8C-562C49B0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50DE4-8B40-4550-9061-F9EA3334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D98A9-5EDD-4BD3-BB17-A1060392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2B06A-38D8-4F02-89F3-AB78CBB2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F1488-B730-4772-A74F-C5C73AC1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F49A5-979A-4029-AC10-70F946DD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39993-5537-48BA-B1C1-B9724B34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0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8305-D370-42BE-A4B9-F2B81CB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EC24-11A1-4A9F-A8F1-A0E09C9A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69C01-9F55-4842-88D1-F8F2CE79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6C1BC-72D4-46C5-8972-735D9F0F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D9738-6BA6-4F5F-AD6D-474AB80D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6DAD1-C4A5-4360-98CE-5315307D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AF26-B7EE-4A44-BD0D-0E9F27DE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1297A-7306-4905-856A-9BF061BC3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07DF-BCB1-4B6D-B1F6-B09230DD2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6F3E-3FA6-44FA-90AC-D68D746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A0B3-3897-4816-93AD-B2617A02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71EE-9F4F-4C15-A8F2-4ADF3C26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8A9BD-A4B7-46B8-A292-CE5C044E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6973D-F17E-4EB2-BDD0-2BCC9B67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3B58-895D-4134-9AA5-14E390124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6AAC-FD0D-4BA1-B61E-DD3438CD210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7EB05-6339-415E-946F-A519B156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5C99-2658-4123-87B0-76537F145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59FC4-FEAE-4A0C-B7CF-76AA5DA1F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350-E553-40E8-86AC-406EDD37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Preloading Strategy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ADEA8-5BF9-437E-B270-ADE3F4DEC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30" y="1825625"/>
            <a:ext cx="93829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8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29C1E-F232-4270-A4BB-38572852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 Preloading Strategy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1A5F8C-3D73-459A-A1BD-BBDAFF56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658" y="1825625"/>
            <a:ext cx="75166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3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710D-FDA2-448C-AF18-12B11F71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do custom preloading?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C4E6-A47A-4528-9ABE-77704304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service; call </a:t>
            </a:r>
            <a:r>
              <a:rPr lang="en-US" dirty="0" err="1"/>
              <a:t>CustomPreloadingService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07956-FA06-4BBA-91FD-DCEF303B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49" y="2349679"/>
            <a:ext cx="6851651" cy="42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3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9874-D7EF-481D-AF9C-41385394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do custom preloading?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83C9E-6D82-4985-B07C-B5801C0EC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296" y="1825625"/>
            <a:ext cx="82594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0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Custom Preloading Strategy</vt:lpstr>
      <vt:lpstr>Custom Preloading Strategy</vt:lpstr>
      <vt:lpstr>How to do custom preloading?</vt:lpstr>
      <vt:lpstr>How to do custom preloading?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Preloading Strategy</dc:title>
  <dc:creator>Himanshu Kumar</dc:creator>
  <cp:lastModifiedBy>Himanshu Kumar</cp:lastModifiedBy>
  <cp:revision>9</cp:revision>
  <dcterms:created xsi:type="dcterms:W3CDTF">2020-01-23T13:59:31Z</dcterms:created>
  <dcterms:modified xsi:type="dcterms:W3CDTF">2020-01-27T01:58:08Z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hiku@microsoft.com</vt:lpwstr>
  </property>
  <property fmtid="{D5CDD505-2E9C-101B-9397-08002B2CF9AE}" pid="5" name="MSIP_Label_f42aa342-8706-4288-bd11-ebb85995028c_SetDate">
    <vt:lpwstr>2020-01-23T13:59:42.9489177Z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951ad7a6-a9fd-458c-8f58-67edd98e9c73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