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FB68-E29B-4B23-BAEA-3E4692B97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C3A38-EF9F-48AC-B02A-543A89927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35BEF-BF55-4DB4-944B-5ACEA021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59E7-F31D-4C3C-BC0A-E642C1865B4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54D92-EF13-4631-90EB-0606E980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6DC80-4D6D-46BB-8DC2-42808B71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A301-92C2-4135-B9DE-72042F990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C1B6-307E-432A-B2A3-96CF76A2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AE32A-B65A-4B5D-9B65-E1AFACCBC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65959-1871-4EBA-8B23-119E6130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59E7-F31D-4C3C-BC0A-E642C1865B4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0AF59-42FE-4673-9FED-AC1E0720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7D062-6701-4974-8B3C-181B7D26F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A301-92C2-4135-B9DE-72042F990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0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22426-E732-4679-95CE-B5599C8C8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D9146-9A6F-49F9-BF12-9F198B95E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B3370-DB33-48BC-9666-F9D69073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59E7-F31D-4C3C-BC0A-E642C1865B4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1F7DC-F342-47BA-98AE-03E66477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1BE6C-8E4F-418D-B59F-F6784314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A301-92C2-4135-B9DE-72042F990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6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B1CC4-18AC-4754-9624-0DF6363D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F1DAA-2D8A-451D-A043-ECD85F140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903A-5028-4D0E-90C2-1CDA6E15A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59E7-F31D-4C3C-BC0A-E642C1865B4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2D261-10F9-46D2-A1A9-D4FAB4B2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39BA0-16AE-4FDB-8834-AA38449E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A301-92C2-4135-B9DE-72042F990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6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B4D36-B5BB-463F-98E9-63306221E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553DD-488B-4589-9FD9-1F4D72A66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1CF2E-948B-4D8E-AC6A-375CC22D5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59E7-F31D-4C3C-BC0A-E642C1865B4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D3A4-240C-4A3B-B43F-494B734C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56BDF-8D24-4A60-9C9F-D0A80DC9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A301-92C2-4135-B9DE-72042F990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8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DD1F-B8AE-4160-A9C9-2F55280E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E7004-84F2-4332-9D8F-5FCA42F8B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D19C6-0642-4DEC-B2A3-4B2592D31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52353-1047-486F-9734-858844390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59E7-F31D-4C3C-BC0A-E642C1865B4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95BE9-3841-4E4D-AE4C-CADD6886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C7887-2B0E-4F47-A105-D4685D77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A301-92C2-4135-B9DE-72042F990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4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DBE49-9088-4898-83FC-0C746C720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9B40E-9723-42B9-A62E-170D16383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0FA1C-B289-42EA-9E20-49C21A56E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A4267D-181B-4753-85B8-FDD0837D8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04A2A5-C10D-4D23-8920-63D6110AD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CA20F-3567-4F22-BF7D-0CC77C9B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59E7-F31D-4C3C-BC0A-E642C1865B4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C4A0E2-47B8-4B91-B989-D6820777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39BFB-3D92-4CDB-B3B3-8B05CE75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A301-92C2-4135-B9DE-72042F990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2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8958-DA77-4201-94C2-361DAB2F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6AF5B-7D67-4957-AE0C-FFC57CD68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59E7-F31D-4C3C-BC0A-E642C1865B4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2A258-9067-47B9-82A5-51E9E321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71373-74CB-4858-A38B-14C6FAF61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A301-92C2-4135-B9DE-72042F990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8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1FDC3-2AB3-4EC1-946A-607EB26F4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59E7-F31D-4C3C-BC0A-E642C1865B4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CCCE2B-0AC4-4A74-B24F-56276657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207D0-54F5-49C6-B5C6-A6824A1C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A301-92C2-4135-B9DE-72042F990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AF34-4285-4F79-94F5-D4B4A45FF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BAFCA-7D2D-4AA4-8A45-B1A5489B8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10ABF-1F29-464B-9508-50F799BE2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5D191-BCB2-429D-AF73-9BE54783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59E7-F31D-4C3C-BC0A-E642C1865B4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4EF9D-63F2-45E0-B8B9-C65FCFE4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A7CE8-90F3-4D72-95A0-479A35BE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A301-92C2-4135-B9DE-72042F990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9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754F-3CC4-4ACB-B039-7B59C8A04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5534E0-3693-43DF-956F-3ADB2C2AB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141BE-FB56-40BE-A64F-EAEAE4D09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69523-40BD-4847-B84A-846678B66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59E7-F31D-4C3C-BC0A-E642C1865B4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C8049-50E3-4847-801C-77CC42CD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6D116-1AA5-4766-9386-077EBCFF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A301-92C2-4135-B9DE-72042F990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03AB3-39F3-49DC-8EAF-C41FDDBB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7AD96-053E-44B5-8397-E8E01F4FE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A1C37-B1B0-4055-A036-C33046050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959E7-F31D-4C3C-BC0A-E642C1865B48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D532F-CE7E-4FA2-8F61-D38800B8E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97B61-62C8-4FEE-BCA5-1F124572D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4A301-92C2-4135-B9DE-72042F990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E6DBF0-0FD7-4BE3-B462-977BB9C30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364" y="0"/>
            <a:ext cx="95612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78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Kumar</dc:creator>
  <cp:lastModifiedBy>Himanshu Kumar</cp:lastModifiedBy>
  <cp:revision>2</cp:revision>
  <dcterms:created xsi:type="dcterms:W3CDTF">2020-06-25T01:35:05Z</dcterms:created>
  <dcterms:modified xsi:type="dcterms:W3CDTF">2020-06-25T01:36:44Z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2020-06-25T01:35:42Z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6b31f1f4-1882-46dc-97b0-de952c5582ce</vt:lpwstr>
  </property>
  <property fmtid="{D5CDD505-2E9C-101B-9397-08002B2CF9AE}" pid="8" name="MSIP_Label_f42aa342-8706-4288-bd11-ebb85995028c_ContentBits">
    <vt:lpwstr>0</vt:lpwstr>
  </property>
</Properties>
</file>