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26ED-CAC5-453C-A045-5B3E500E1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8152D-5867-4527-85D9-BDB2DDB7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4893-5F1D-4192-A7A9-E72036C1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77FDC-A453-44E1-BB07-2F3F9B9E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A5DD-9DD2-4C6B-A0C8-5AA904C2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53FC-038E-4144-8870-2B8325DC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9C196-D6E5-422B-A28F-EDB805821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114-2DFF-43AE-B5C0-C65C0C50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32ED-7008-4751-AAD9-50A031F8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242F-8517-4867-9BF8-4C0897A9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0B78-CBFD-4496-8958-0A8B5BD48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2A820-9906-4E6F-B83D-287A5C10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088C-2115-44E4-B6D6-42170688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4AC0-4BF8-4364-B4A4-8D80E03B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021E-0A8D-4228-BC38-6970D8A4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887F-D1E9-4A37-95CA-7CCF9FEC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27A0-1773-405A-9A78-9EE01F65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4182-7F3B-439B-92BE-90E66705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CFC8-3B2E-4D10-B3FE-6B17D72A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2626-FEF3-47B8-9FC6-BC89E29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D611-9BE7-4B1F-BB59-04708D05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7786-AF99-438D-93BC-A6446EBD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2ACF-9FEC-44A9-86DC-B82C5118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3005-42C0-4AA6-9193-7CD497C7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A875-3F1C-46A8-97AA-908AA6A4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AAFA-BD82-464D-8630-BACE7B4F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6679-745E-496F-848D-8BA2A631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536DD-62A1-4BE1-A92A-75DB304E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5617B-9276-4974-B9A7-C77A27E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B22D-37C9-4231-8DB0-76B2CB8E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C249-E0C3-4170-9904-2C49A8B2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FFC5-5C7F-4970-B1BF-6BC7F9BC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D2EF-49C1-4E5E-9464-65D7D363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3C71B-B615-4B4D-8B6C-C7F82AB8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D99E-39C6-4541-BDDE-3084D9181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9867F-C8B6-4ED3-86B7-8C75AE3E6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CE50C-E94A-4080-AA44-EDECB4E1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4E441-EA7B-4B45-BDDC-31E32DFA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7DD9A-7594-41BD-9060-316C25B8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9245-CA9E-439B-A960-60A57E4F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980D0-EE21-40EC-B15B-90BC9BFD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8E3E-9BA5-4B5E-8C6B-18881992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484FC-B3D8-4795-AF87-E7A4824B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C7642-7567-471B-976D-F1BCADF0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3C05-6D88-4881-92DE-B11ED75E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CA915-5EF2-4FEB-A90E-4E67AAE2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C6A8-B96C-4C1A-802C-5646BFE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6C95-8026-4A81-9854-B1D4DFB1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D85A9-5BBC-49F8-A8CC-F8BE2A77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C124-117E-43D0-AF67-8930CEBF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F6F7-206C-4CEA-8702-2AC4FF33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28EDC-E19E-45EC-BA9E-25B63EDE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DCDB-0572-4865-B313-8DFC7282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1F105-18E5-41D2-8CF0-AA3D69124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B778-C299-49AD-990E-A11232F32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38574-505D-43A4-9736-785E89DF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BC13-0BE4-401E-83C0-C098FF67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2ADFF-A111-4BDC-B60B-60D96BEC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45D34-A7A5-4482-980E-1C4E7B4B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82F47-2E7A-4D92-8C7A-C41808D8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0D03-6BEE-4778-9BB7-0D8C8903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D147-16E9-4035-BA8A-B35B93391A4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D642-C4C9-4F86-9D3C-7079E1705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AFB1-1B06-4462-9908-D9DF77D35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90A4-4172-4CDD-AA1E-28F5B318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3B5B7-291C-41AC-B241-A8EA0B99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2" y="0"/>
            <a:ext cx="11829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91DC6-26C8-423F-A5DB-94214F8F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987"/>
            <a:ext cx="12192000" cy="63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4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Kumar</dc:creator>
  <cp:lastModifiedBy>Himanshu Kumar</cp:lastModifiedBy>
  <cp:revision>2</cp:revision>
  <dcterms:created xsi:type="dcterms:W3CDTF">2020-06-25T02:57:46Z</dcterms:created>
  <dcterms:modified xsi:type="dcterms:W3CDTF">2020-06-25T03:02:51Z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2020-06-25T02:58:38Z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8f615918-3978-4f4f-b308-9467b4124e30</vt:lpwstr>
  </property>
  <property fmtid="{D5CDD505-2E9C-101B-9397-08002B2CF9AE}" pid="8" name="MSIP_Label_f42aa342-8706-4288-bd11-ebb85995028c_ContentBits">
    <vt:lpwstr>0</vt:lpwstr>
  </property>
</Properties>
</file>