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63"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484481-8D29-4BFA-A7C9-58CC187E10A3}" type="doc">
      <dgm:prSet loTypeId="urn:microsoft.com/office/officeart/2005/8/layout/vList3" loCatId="list" qsTypeId="urn:microsoft.com/office/officeart/2005/8/quickstyle/simple1" qsCatId="simple" csTypeId="urn:microsoft.com/office/officeart/2005/8/colors/accent2_3" csCatId="accent2" phldr="1"/>
      <dgm:spPr/>
      <dgm:t>
        <a:bodyPr/>
        <a:lstStyle/>
        <a:p>
          <a:endParaRPr lang="en-US"/>
        </a:p>
      </dgm:t>
    </dgm:pt>
    <dgm:pt modelId="{A8EBF3C0-1870-4315-ACFA-7BFB56ED8BE0}">
      <dgm:prSet/>
      <dgm:spPr/>
      <dgm:t>
        <a:bodyPr/>
        <a:lstStyle/>
        <a:p>
          <a:r>
            <a:rPr lang="en-US"/>
            <a:t>Component</a:t>
          </a:r>
        </a:p>
      </dgm:t>
    </dgm:pt>
    <dgm:pt modelId="{7328F9E2-2B4D-4896-BA6F-B85C7999B789}" type="parTrans" cxnId="{88B16701-C165-4864-9914-BD5ECF2E3293}">
      <dgm:prSet/>
      <dgm:spPr/>
      <dgm:t>
        <a:bodyPr/>
        <a:lstStyle/>
        <a:p>
          <a:endParaRPr lang="en-US"/>
        </a:p>
      </dgm:t>
    </dgm:pt>
    <dgm:pt modelId="{0DCE7422-32F9-49F0-ADED-A992B83353AC}" type="sibTrans" cxnId="{88B16701-C165-4864-9914-BD5ECF2E3293}">
      <dgm:prSet/>
      <dgm:spPr/>
      <dgm:t>
        <a:bodyPr/>
        <a:lstStyle/>
        <a:p>
          <a:endParaRPr lang="en-US"/>
        </a:p>
      </dgm:t>
    </dgm:pt>
    <dgm:pt modelId="{34F091E8-FD00-4AED-B27F-4782FED1117E}">
      <dgm:prSet/>
      <dgm:spPr/>
      <dgm:t>
        <a:bodyPr/>
        <a:lstStyle/>
        <a:p>
          <a:r>
            <a:rPr lang="en-US"/>
            <a:t>Directives</a:t>
          </a:r>
        </a:p>
      </dgm:t>
    </dgm:pt>
    <dgm:pt modelId="{795635E3-8A8E-4DA9-A68A-D31C4C125A3E}" type="parTrans" cxnId="{09D111F4-3E39-4B57-A223-1D619DA2401E}">
      <dgm:prSet/>
      <dgm:spPr/>
      <dgm:t>
        <a:bodyPr/>
        <a:lstStyle/>
        <a:p>
          <a:endParaRPr lang="en-US"/>
        </a:p>
      </dgm:t>
    </dgm:pt>
    <dgm:pt modelId="{CCE9EB40-092E-4C23-986F-F3DFFC0AC183}" type="sibTrans" cxnId="{09D111F4-3E39-4B57-A223-1D619DA2401E}">
      <dgm:prSet/>
      <dgm:spPr/>
      <dgm:t>
        <a:bodyPr/>
        <a:lstStyle/>
        <a:p>
          <a:endParaRPr lang="en-US"/>
        </a:p>
      </dgm:t>
    </dgm:pt>
    <dgm:pt modelId="{8EB4B67E-D17A-4EFB-BCE2-2C92322C2900}">
      <dgm:prSet/>
      <dgm:spPr/>
      <dgm:t>
        <a:bodyPr/>
        <a:lstStyle/>
        <a:p>
          <a:r>
            <a:rPr lang="en-US"/>
            <a:t>Pipes</a:t>
          </a:r>
        </a:p>
      </dgm:t>
    </dgm:pt>
    <dgm:pt modelId="{D4595BC7-7EF2-4C01-9582-C03692AC1C1D}" type="parTrans" cxnId="{9A6819FA-0CA6-4C5B-87D3-E7C3781F9AA0}">
      <dgm:prSet/>
      <dgm:spPr/>
      <dgm:t>
        <a:bodyPr/>
        <a:lstStyle/>
        <a:p>
          <a:endParaRPr lang="en-US"/>
        </a:p>
      </dgm:t>
    </dgm:pt>
    <dgm:pt modelId="{553C9B4C-87C7-4254-9D96-E6A5EF576B88}" type="sibTrans" cxnId="{9A6819FA-0CA6-4C5B-87D3-E7C3781F9AA0}">
      <dgm:prSet/>
      <dgm:spPr/>
      <dgm:t>
        <a:bodyPr/>
        <a:lstStyle/>
        <a:p>
          <a:endParaRPr lang="en-US"/>
        </a:p>
      </dgm:t>
    </dgm:pt>
    <dgm:pt modelId="{724F98C5-24BF-4E7F-8773-80EC761C6F3F}">
      <dgm:prSet/>
      <dgm:spPr/>
      <dgm:t>
        <a:bodyPr/>
        <a:lstStyle/>
        <a:p>
          <a:r>
            <a:rPr lang="en-US"/>
            <a:t>Services</a:t>
          </a:r>
        </a:p>
      </dgm:t>
    </dgm:pt>
    <dgm:pt modelId="{4B2514BD-040F-46C3-BDDE-8ED505AFD7C5}" type="parTrans" cxnId="{43F4DA4B-ABCB-45D1-9AD5-AAAFC427BEDF}">
      <dgm:prSet/>
      <dgm:spPr/>
      <dgm:t>
        <a:bodyPr/>
        <a:lstStyle/>
        <a:p>
          <a:endParaRPr lang="en-US"/>
        </a:p>
      </dgm:t>
    </dgm:pt>
    <dgm:pt modelId="{F10C0722-E32A-4545-B82A-7C6BED3FC7EB}" type="sibTrans" cxnId="{43F4DA4B-ABCB-45D1-9AD5-AAAFC427BEDF}">
      <dgm:prSet/>
      <dgm:spPr/>
      <dgm:t>
        <a:bodyPr/>
        <a:lstStyle/>
        <a:p>
          <a:endParaRPr lang="en-US"/>
        </a:p>
      </dgm:t>
    </dgm:pt>
    <dgm:pt modelId="{D4836542-AEA3-4D7D-ADFD-F33C129E8E18}">
      <dgm:prSet/>
      <dgm:spPr/>
      <dgm:t>
        <a:bodyPr/>
        <a:lstStyle/>
        <a:p>
          <a:r>
            <a:rPr lang="en-US"/>
            <a:t>Modules</a:t>
          </a:r>
        </a:p>
      </dgm:t>
    </dgm:pt>
    <dgm:pt modelId="{8C8EB4B2-0187-4F5E-BC95-7465F1C2F0D7}" type="parTrans" cxnId="{DDF8A565-E450-4BFB-8442-24F86379DCC8}">
      <dgm:prSet/>
      <dgm:spPr/>
      <dgm:t>
        <a:bodyPr/>
        <a:lstStyle/>
        <a:p>
          <a:endParaRPr lang="en-US"/>
        </a:p>
      </dgm:t>
    </dgm:pt>
    <dgm:pt modelId="{8F8CE8AD-91F9-4AF5-BE74-B91285F355DB}" type="sibTrans" cxnId="{DDF8A565-E450-4BFB-8442-24F86379DCC8}">
      <dgm:prSet/>
      <dgm:spPr/>
      <dgm:t>
        <a:bodyPr/>
        <a:lstStyle/>
        <a:p>
          <a:endParaRPr lang="en-US"/>
        </a:p>
      </dgm:t>
    </dgm:pt>
    <dgm:pt modelId="{A6FC1238-8CEB-44F6-9BE0-639E5C0B3ADE}">
      <dgm:prSet/>
      <dgm:spPr/>
      <dgm:t>
        <a:bodyPr/>
        <a:lstStyle/>
        <a:p>
          <a:r>
            <a:rPr lang="en-US"/>
            <a:t>Form – But it is a component.</a:t>
          </a:r>
        </a:p>
      </dgm:t>
    </dgm:pt>
    <dgm:pt modelId="{7A8EFC2F-2ADA-4168-8CBF-D38C426712B7}" type="parTrans" cxnId="{7796798D-35D9-4D20-A249-C14C09873AA9}">
      <dgm:prSet/>
      <dgm:spPr/>
      <dgm:t>
        <a:bodyPr/>
        <a:lstStyle/>
        <a:p>
          <a:endParaRPr lang="en-US"/>
        </a:p>
      </dgm:t>
    </dgm:pt>
    <dgm:pt modelId="{08A40AE1-C408-45D6-A632-CD3FA6959970}" type="sibTrans" cxnId="{7796798D-35D9-4D20-A249-C14C09873AA9}">
      <dgm:prSet/>
      <dgm:spPr/>
      <dgm:t>
        <a:bodyPr/>
        <a:lstStyle/>
        <a:p>
          <a:endParaRPr lang="en-US"/>
        </a:p>
      </dgm:t>
    </dgm:pt>
    <dgm:pt modelId="{FB2F4B79-5C00-49D9-83B7-A71C8ABDCF60}">
      <dgm:prSet/>
      <dgm:spPr/>
      <dgm:t>
        <a:bodyPr/>
        <a:lstStyle/>
        <a:p>
          <a:r>
            <a:rPr lang="en-US" dirty="0"/>
            <a:t>Custom Validator – But it is a directive.</a:t>
          </a:r>
        </a:p>
      </dgm:t>
    </dgm:pt>
    <dgm:pt modelId="{62AE2322-2E32-4774-8B27-3386F02C19F1}" type="parTrans" cxnId="{114FAB34-6481-45BB-81EE-6111BC97337F}">
      <dgm:prSet/>
      <dgm:spPr/>
      <dgm:t>
        <a:bodyPr/>
        <a:lstStyle/>
        <a:p>
          <a:endParaRPr lang="en-US"/>
        </a:p>
      </dgm:t>
    </dgm:pt>
    <dgm:pt modelId="{9F3910BC-D822-4539-BB3F-1E7BA9470781}" type="sibTrans" cxnId="{114FAB34-6481-45BB-81EE-6111BC97337F}">
      <dgm:prSet/>
      <dgm:spPr/>
      <dgm:t>
        <a:bodyPr/>
        <a:lstStyle/>
        <a:p>
          <a:endParaRPr lang="en-US"/>
        </a:p>
      </dgm:t>
    </dgm:pt>
    <dgm:pt modelId="{A1ABD240-EE89-44D9-98BB-BB29D240592C}">
      <dgm:prSet/>
      <dgm:spPr/>
      <dgm:t>
        <a:bodyPr/>
        <a:lstStyle/>
        <a:p>
          <a:r>
            <a:rPr lang="en-US" dirty="0"/>
            <a:t>Resolver – But it is a service.</a:t>
          </a:r>
        </a:p>
      </dgm:t>
    </dgm:pt>
    <dgm:pt modelId="{224EE6A7-BF78-4576-93BE-E9191D602A85}" type="parTrans" cxnId="{C8DFFA97-A69C-44DC-AA97-AA601B140742}">
      <dgm:prSet/>
      <dgm:spPr/>
      <dgm:t>
        <a:bodyPr/>
        <a:lstStyle/>
        <a:p>
          <a:endParaRPr lang="en-US"/>
        </a:p>
      </dgm:t>
    </dgm:pt>
    <dgm:pt modelId="{AEF8631C-E1CF-49CE-8FDB-AD3804B343D5}" type="sibTrans" cxnId="{C8DFFA97-A69C-44DC-AA97-AA601B140742}">
      <dgm:prSet/>
      <dgm:spPr/>
      <dgm:t>
        <a:bodyPr/>
        <a:lstStyle/>
        <a:p>
          <a:endParaRPr lang="en-US"/>
        </a:p>
      </dgm:t>
    </dgm:pt>
    <dgm:pt modelId="{CECBE8D7-C3C2-453B-BCFE-C458780B7890}" type="pres">
      <dgm:prSet presAssocID="{F9484481-8D29-4BFA-A7C9-58CC187E10A3}" presName="linearFlow" presStyleCnt="0">
        <dgm:presLayoutVars>
          <dgm:dir/>
          <dgm:resizeHandles val="exact"/>
        </dgm:presLayoutVars>
      </dgm:prSet>
      <dgm:spPr/>
    </dgm:pt>
    <dgm:pt modelId="{4894E0D4-14E0-4C80-87D8-4DC1555A2273}" type="pres">
      <dgm:prSet presAssocID="{A8EBF3C0-1870-4315-ACFA-7BFB56ED8BE0}" presName="composite" presStyleCnt="0"/>
      <dgm:spPr/>
    </dgm:pt>
    <dgm:pt modelId="{03409391-C523-49B5-A672-EC9BDE4DAA94}" type="pres">
      <dgm:prSet presAssocID="{A8EBF3C0-1870-4315-ACFA-7BFB56ED8BE0}" presName="imgShp" presStyleLbl="fgImgPlac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lockchain"/>
        </a:ext>
      </dgm:extLst>
    </dgm:pt>
    <dgm:pt modelId="{21CA53CD-CAE8-4658-B616-AF22D89F6D9F}" type="pres">
      <dgm:prSet presAssocID="{A8EBF3C0-1870-4315-ACFA-7BFB56ED8BE0}" presName="txShp" presStyleLbl="node1" presStyleIdx="0" presStyleCnt="8">
        <dgm:presLayoutVars>
          <dgm:bulletEnabled val="1"/>
        </dgm:presLayoutVars>
      </dgm:prSet>
      <dgm:spPr/>
    </dgm:pt>
    <dgm:pt modelId="{17AAFF7D-6402-412C-94EE-E4D1D271F3C8}" type="pres">
      <dgm:prSet presAssocID="{0DCE7422-32F9-49F0-ADED-A992B83353AC}" presName="spacing" presStyleCnt="0"/>
      <dgm:spPr/>
    </dgm:pt>
    <dgm:pt modelId="{D93A68B7-477D-4E47-8CFA-2E69EE2D7EB3}" type="pres">
      <dgm:prSet presAssocID="{34F091E8-FD00-4AED-B27F-4782FED1117E}" presName="composite" presStyleCnt="0"/>
      <dgm:spPr/>
    </dgm:pt>
    <dgm:pt modelId="{1BB47F6B-595F-48D4-AE1F-D1194C72340D}" type="pres">
      <dgm:prSet presAssocID="{34F091E8-FD00-4AED-B27F-4782FED1117E}" presName="imgShp" presStyleLbl="fgImgPlac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lockchain"/>
        </a:ext>
      </dgm:extLst>
    </dgm:pt>
    <dgm:pt modelId="{0B0EF3D5-D086-49B1-81BA-C766189405AA}" type="pres">
      <dgm:prSet presAssocID="{34F091E8-FD00-4AED-B27F-4782FED1117E}" presName="txShp" presStyleLbl="node1" presStyleIdx="1" presStyleCnt="8">
        <dgm:presLayoutVars>
          <dgm:bulletEnabled val="1"/>
        </dgm:presLayoutVars>
      </dgm:prSet>
      <dgm:spPr/>
    </dgm:pt>
    <dgm:pt modelId="{9F257262-5616-4B38-AD11-A53C6E015A73}" type="pres">
      <dgm:prSet presAssocID="{CCE9EB40-092E-4C23-986F-F3DFFC0AC183}" presName="spacing" presStyleCnt="0"/>
      <dgm:spPr/>
    </dgm:pt>
    <dgm:pt modelId="{81142888-7A40-4E9F-92FC-F157EAC6A083}" type="pres">
      <dgm:prSet presAssocID="{8EB4B67E-D17A-4EFB-BCE2-2C92322C2900}" presName="composite" presStyleCnt="0"/>
      <dgm:spPr/>
    </dgm:pt>
    <dgm:pt modelId="{0E70E3ED-85A1-4275-AB1C-136EBF3F09B9}" type="pres">
      <dgm:prSet presAssocID="{8EB4B67E-D17A-4EFB-BCE2-2C92322C2900}" presName="imgShp" presStyleLbl="fgImgPlace1" presStyleIdx="2"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Web design"/>
        </a:ext>
      </dgm:extLst>
    </dgm:pt>
    <dgm:pt modelId="{79ACE544-4B67-4A9D-AA52-0A510C2EE6CE}" type="pres">
      <dgm:prSet presAssocID="{8EB4B67E-D17A-4EFB-BCE2-2C92322C2900}" presName="txShp" presStyleLbl="node1" presStyleIdx="2" presStyleCnt="8">
        <dgm:presLayoutVars>
          <dgm:bulletEnabled val="1"/>
        </dgm:presLayoutVars>
      </dgm:prSet>
      <dgm:spPr/>
    </dgm:pt>
    <dgm:pt modelId="{D0290467-C837-4141-9DEC-7FE428B1EF49}" type="pres">
      <dgm:prSet presAssocID="{553C9B4C-87C7-4254-9D96-E6A5EF576B88}" presName="spacing" presStyleCnt="0"/>
      <dgm:spPr/>
    </dgm:pt>
    <dgm:pt modelId="{5B2FE6B7-6BB0-491B-8AD0-76EB8D7202C3}" type="pres">
      <dgm:prSet presAssocID="{724F98C5-24BF-4E7F-8773-80EC761C6F3F}" presName="composite" presStyleCnt="0"/>
      <dgm:spPr/>
    </dgm:pt>
    <dgm:pt modelId="{BD50965A-C110-437C-ACA3-75FEEDAEAB78}" type="pres">
      <dgm:prSet presAssocID="{724F98C5-24BF-4E7F-8773-80EC761C6F3F}" presName="imgShp" presStyleLbl="fgImgPlac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Web design"/>
        </a:ext>
      </dgm:extLst>
    </dgm:pt>
    <dgm:pt modelId="{A517F589-B2F5-441A-98FC-23D5DC16D7E3}" type="pres">
      <dgm:prSet presAssocID="{724F98C5-24BF-4E7F-8773-80EC761C6F3F}" presName="txShp" presStyleLbl="node1" presStyleIdx="3" presStyleCnt="8">
        <dgm:presLayoutVars>
          <dgm:bulletEnabled val="1"/>
        </dgm:presLayoutVars>
      </dgm:prSet>
      <dgm:spPr/>
    </dgm:pt>
    <dgm:pt modelId="{973A4ED1-A8A3-4438-8F8D-19DB7C332989}" type="pres">
      <dgm:prSet presAssocID="{F10C0722-E32A-4545-B82A-7C6BED3FC7EB}" presName="spacing" presStyleCnt="0"/>
      <dgm:spPr/>
    </dgm:pt>
    <dgm:pt modelId="{F3AFE3F2-149A-4077-B4D1-013580053012}" type="pres">
      <dgm:prSet presAssocID="{D4836542-AEA3-4D7D-ADFD-F33C129E8E18}" presName="composite" presStyleCnt="0"/>
      <dgm:spPr/>
    </dgm:pt>
    <dgm:pt modelId="{769E1B69-A20D-4F8C-B92A-F98CEC154282}" type="pres">
      <dgm:prSet presAssocID="{D4836542-AEA3-4D7D-ADFD-F33C129E8E18}" presName="imgShp" presStyleLbl="fgImgPlac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Web design"/>
        </a:ext>
      </dgm:extLst>
    </dgm:pt>
    <dgm:pt modelId="{30810A99-8284-4711-8C00-2E76CFD0ECA0}" type="pres">
      <dgm:prSet presAssocID="{D4836542-AEA3-4D7D-ADFD-F33C129E8E18}" presName="txShp" presStyleLbl="node1" presStyleIdx="4" presStyleCnt="8">
        <dgm:presLayoutVars>
          <dgm:bulletEnabled val="1"/>
        </dgm:presLayoutVars>
      </dgm:prSet>
      <dgm:spPr/>
    </dgm:pt>
    <dgm:pt modelId="{A9E8B50B-1062-495E-A562-E9DA8477F272}" type="pres">
      <dgm:prSet presAssocID="{8F8CE8AD-91F9-4AF5-BE74-B91285F355DB}" presName="spacing" presStyleCnt="0"/>
      <dgm:spPr/>
    </dgm:pt>
    <dgm:pt modelId="{1A3B56BE-9F1F-4768-A27E-7D42094F97EF}" type="pres">
      <dgm:prSet presAssocID="{A6FC1238-8CEB-44F6-9BE0-639E5C0B3ADE}" presName="composite" presStyleCnt="0"/>
      <dgm:spPr/>
    </dgm:pt>
    <dgm:pt modelId="{D8C6D46E-00F9-44BF-ADE7-9BBFB54BDC9D}" type="pres">
      <dgm:prSet presAssocID="{A6FC1238-8CEB-44F6-9BE0-639E5C0B3ADE}" presName="imgShp" presStyleLbl="fgImgPlac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Web design"/>
        </a:ext>
      </dgm:extLst>
    </dgm:pt>
    <dgm:pt modelId="{15A919E0-3FC3-4C40-8778-9A07D0AE7E0D}" type="pres">
      <dgm:prSet presAssocID="{A6FC1238-8CEB-44F6-9BE0-639E5C0B3ADE}" presName="txShp" presStyleLbl="node1" presStyleIdx="5" presStyleCnt="8">
        <dgm:presLayoutVars>
          <dgm:bulletEnabled val="1"/>
        </dgm:presLayoutVars>
      </dgm:prSet>
      <dgm:spPr/>
    </dgm:pt>
    <dgm:pt modelId="{EC0FB578-67C0-4985-A4F8-0CC73C3648C7}" type="pres">
      <dgm:prSet presAssocID="{08A40AE1-C408-45D6-A632-CD3FA6959970}" presName="spacing" presStyleCnt="0"/>
      <dgm:spPr/>
    </dgm:pt>
    <dgm:pt modelId="{6E0CB903-D8AE-47E8-94B5-7ACFCEB966A7}" type="pres">
      <dgm:prSet presAssocID="{FB2F4B79-5C00-49D9-83B7-A71C8ABDCF60}" presName="composite" presStyleCnt="0"/>
      <dgm:spPr/>
    </dgm:pt>
    <dgm:pt modelId="{577CB83B-72CF-4506-BBD7-5ED3B474648C}" type="pres">
      <dgm:prSet presAssocID="{FB2F4B79-5C00-49D9-83B7-A71C8ABDCF60}" presName="imgShp" presStyleLbl="fgImgPlac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Web design"/>
        </a:ext>
      </dgm:extLst>
    </dgm:pt>
    <dgm:pt modelId="{974D7087-0361-4FF2-A0B6-69B4EAB2AC23}" type="pres">
      <dgm:prSet presAssocID="{FB2F4B79-5C00-49D9-83B7-A71C8ABDCF60}" presName="txShp" presStyleLbl="node1" presStyleIdx="6" presStyleCnt="8">
        <dgm:presLayoutVars>
          <dgm:bulletEnabled val="1"/>
        </dgm:presLayoutVars>
      </dgm:prSet>
      <dgm:spPr/>
    </dgm:pt>
    <dgm:pt modelId="{72700758-6048-4C66-AB6B-C96D3B34AADF}" type="pres">
      <dgm:prSet presAssocID="{9F3910BC-D822-4539-BB3F-1E7BA9470781}" presName="spacing" presStyleCnt="0"/>
      <dgm:spPr/>
    </dgm:pt>
    <dgm:pt modelId="{2A304CA3-BEFE-45DE-AE14-0CFC376C7D22}" type="pres">
      <dgm:prSet presAssocID="{A1ABD240-EE89-44D9-98BB-BB29D240592C}" presName="composite" presStyleCnt="0"/>
      <dgm:spPr/>
    </dgm:pt>
    <dgm:pt modelId="{A7B158FD-53C0-4506-85C1-CB742766C532}" type="pres">
      <dgm:prSet presAssocID="{A1ABD240-EE89-44D9-98BB-BB29D240592C}" presName="imgShp" presStyleLbl="fgImgPlac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a:blipFill>
      </dgm:spPr>
      <dgm:extLst>
        <a:ext uri="{E40237B7-FDA0-4F09-8148-C483321AD2D9}">
          <dgm14:cNvPr xmlns:dgm14="http://schemas.microsoft.com/office/drawing/2010/diagram" id="0" name="" descr="Web design"/>
        </a:ext>
      </dgm:extLst>
    </dgm:pt>
    <dgm:pt modelId="{3FAE4FA9-B298-4F5A-ADDD-176C50B02259}" type="pres">
      <dgm:prSet presAssocID="{A1ABD240-EE89-44D9-98BB-BB29D240592C}" presName="txShp" presStyleLbl="node1" presStyleIdx="7" presStyleCnt="8">
        <dgm:presLayoutVars>
          <dgm:bulletEnabled val="1"/>
        </dgm:presLayoutVars>
      </dgm:prSet>
      <dgm:spPr/>
    </dgm:pt>
  </dgm:ptLst>
  <dgm:cxnLst>
    <dgm:cxn modelId="{88B16701-C165-4864-9914-BD5ECF2E3293}" srcId="{F9484481-8D29-4BFA-A7C9-58CC187E10A3}" destId="{A8EBF3C0-1870-4315-ACFA-7BFB56ED8BE0}" srcOrd="0" destOrd="0" parTransId="{7328F9E2-2B4D-4896-BA6F-B85C7999B789}" sibTransId="{0DCE7422-32F9-49F0-ADED-A992B83353AC}"/>
    <dgm:cxn modelId="{E80C111D-9C49-4B3C-901F-6D5F12BB89CC}" type="presOf" srcId="{FB2F4B79-5C00-49D9-83B7-A71C8ABDCF60}" destId="{974D7087-0361-4FF2-A0B6-69B4EAB2AC23}" srcOrd="0" destOrd="0" presId="urn:microsoft.com/office/officeart/2005/8/layout/vList3"/>
    <dgm:cxn modelId="{1D965420-EFDE-48EB-A17D-D9AED4E67461}" type="presOf" srcId="{34F091E8-FD00-4AED-B27F-4782FED1117E}" destId="{0B0EF3D5-D086-49B1-81BA-C766189405AA}" srcOrd="0" destOrd="0" presId="urn:microsoft.com/office/officeart/2005/8/layout/vList3"/>
    <dgm:cxn modelId="{114FAB34-6481-45BB-81EE-6111BC97337F}" srcId="{F9484481-8D29-4BFA-A7C9-58CC187E10A3}" destId="{FB2F4B79-5C00-49D9-83B7-A71C8ABDCF60}" srcOrd="6" destOrd="0" parTransId="{62AE2322-2E32-4774-8B27-3386F02C19F1}" sibTransId="{9F3910BC-D822-4539-BB3F-1E7BA9470781}"/>
    <dgm:cxn modelId="{B2E49A5F-3599-47A8-BD80-11F29A78F5AD}" type="presOf" srcId="{D4836542-AEA3-4D7D-ADFD-F33C129E8E18}" destId="{30810A99-8284-4711-8C00-2E76CFD0ECA0}" srcOrd="0" destOrd="0" presId="urn:microsoft.com/office/officeart/2005/8/layout/vList3"/>
    <dgm:cxn modelId="{DDF8A565-E450-4BFB-8442-24F86379DCC8}" srcId="{F9484481-8D29-4BFA-A7C9-58CC187E10A3}" destId="{D4836542-AEA3-4D7D-ADFD-F33C129E8E18}" srcOrd="4" destOrd="0" parTransId="{8C8EB4B2-0187-4F5E-BC95-7465F1C2F0D7}" sibTransId="{8F8CE8AD-91F9-4AF5-BE74-B91285F355DB}"/>
    <dgm:cxn modelId="{43F4DA4B-ABCB-45D1-9AD5-AAAFC427BEDF}" srcId="{F9484481-8D29-4BFA-A7C9-58CC187E10A3}" destId="{724F98C5-24BF-4E7F-8773-80EC761C6F3F}" srcOrd="3" destOrd="0" parTransId="{4B2514BD-040F-46C3-BDDE-8ED505AFD7C5}" sibTransId="{F10C0722-E32A-4545-B82A-7C6BED3FC7EB}"/>
    <dgm:cxn modelId="{0D04D172-BC26-4990-8B27-AAC6D764F83D}" type="presOf" srcId="{A1ABD240-EE89-44D9-98BB-BB29D240592C}" destId="{3FAE4FA9-B298-4F5A-ADDD-176C50B02259}" srcOrd="0" destOrd="0" presId="urn:microsoft.com/office/officeart/2005/8/layout/vList3"/>
    <dgm:cxn modelId="{7796798D-35D9-4D20-A249-C14C09873AA9}" srcId="{F9484481-8D29-4BFA-A7C9-58CC187E10A3}" destId="{A6FC1238-8CEB-44F6-9BE0-639E5C0B3ADE}" srcOrd="5" destOrd="0" parTransId="{7A8EFC2F-2ADA-4168-8CBF-D38C426712B7}" sibTransId="{08A40AE1-C408-45D6-A632-CD3FA6959970}"/>
    <dgm:cxn modelId="{C8DFFA97-A69C-44DC-AA97-AA601B140742}" srcId="{F9484481-8D29-4BFA-A7C9-58CC187E10A3}" destId="{A1ABD240-EE89-44D9-98BB-BB29D240592C}" srcOrd="7" destOrd="0" parTransId="{224EE6A7-BF78-4576-93BE-E9191D602A85}" sibTransId="{AEF8631C-E1CF-49CE-8FDB-AD3804B343D5}"/>
    <dgm:cxn modelId="{5B9CB5B4-DB4C-40C6-842E-FB9B8D51BB0A}" type="presOf" srcId="{724F98C5-24BF-4E7F-8773-80EC761C6F3F}" destId="{A517F589-B2F5-441A-98FC-23D5DC16D7E3}" srcOrd="0" destOrd="0" presId="urn:microsoft.com/office/officeart/2005/8/layout/vList3"/>
    <dgm:cxn modelId="{140D86D7-6818-4137-AE20-4DCEAB7D84B1}" type="presOf" srcId="{8EB4B67E-D17A-4EFB-BCE2-2C92322C2900}" destId="{79ACE544-4B67-4A9D-AA52-0A510C2EE6CE}" srcOrd="0" destOrd="0" presId="urn:microsoft.com/office/officeart/2005/8/layout/vList3"/>
    <dgm:cxn modelId="{CD5F41DF-0A9E-4E9A-9CD1-D9471527EE96}" type="presOf" srcId="{F9484481-8D29-4BFA-A7C9-58CC187E10A3}" destId="{CECBE8D7-C3C2-453B-BCFE-C458780B7890}" srcOrd="0" destOrd="0" presId="urn:microsoft.com/office/officeart/2005/8/layout/vList3"/>
    <dgm:cxn modelId="{CFC5BEE4-FDFE-4C25-9D77-86C7771ED766}" type="presOf" srcId="{A8EBF3C0-1870-4315-ACFA-7BFB56ED8BE0}" destId="{21CA53CD-CAE8-4658-B616-AF22D89F6D9F}" srcOrd="0" destOrd="0" presId="urn:microsoft.com/office/officeart/2005/8/layout/vList3"/>
    <dgm:cxn modelId="{09D111F4-3E39-4B57-A223-1D619DA2401E}" srcId="{F9484481-8D29-4BFA-A7C9-58CC187E10A3}" destId="{34F091E8-FD00-4AED-B27F-4782FED1117E}" srcOrd="1" destOrd="0" parTransId="{795635E3-8A8E-4DA9-A68A-D31C4C125A3E}" sibTransId="{CCE9EB40-092E-4C23-986F-F3DFFC0AC183}"/>
    <dgm:cxn modelId="{9A6819FA-0CA6-4C5B-87D3-E7C3781F9AA0}" srcId="{F9484481-8D29-4BFA-A7C9-58CC187E10A3}" destId="{8EB4B67E-D17A-4EFB-BCE2-2C92322C2900}" srcOrd="2" destOrd="0" parTransId="{D4595BC7-7EF2-4C01-9582-C03692AC1C1D}" sibTransId="{553C9B4C-87C7-4254-9D96-E6A5EF576B88}"/>
    <dgm:cxn modelId="{41AC3DFD-250D-41F1-B0A0-D2DADD47F720}" type="presOf" srcId="{A6FC1238-8CEB-44F6-9BE0-639E5C0B3ADE}" destId="{15A919E0-3FC3-4C40-8778-9A07D0AE7E0D}" srcOrd="0" destOrd="0" presId="urn:microsoft.com/office/officeart/2005/8/layout/vList3"/>
    <dgm:cxn modelId="{6BD6B61E-460E-4ABF-8F40-3906F0C1ADE8}" type="presParOf" srcId="{CECBE8D7-C3C2-453B-BCFE-C458780B7890}" destId="{4894E0D4-14E0-4C80-87D8-4DC1555A2273}" srcOrd="0" destOrd="0" presId="urn:microsoft.com/office/officeart/2005/8/layout/vList3"/>
    <dgm:cxn modelId="{DA9289D3-7069-46D8-BD7A-CE98FB6F73A0}" type="presParOf" srcId="{4894E0D4-14E0-4C80-87D8-4DC1555A2273}" destId="{03409391-C523-49B5-A672-EC9BDE4DAA94}" srcOrd="0" destOrd="0" presId="urn:microsoft.com/office/officeart/2005/8/layout/vList3"/>
    <dgm:cxn modelId="{62490187-2476-4118-8290-72AF06B78AA2}" type="presParOf" srcId="{4894E0D4-14E0-4C80-87D8-4DC1555A2273}" destId="{21CA53CD-CAE8-4658-B616-AF22D89F6D9F}" srcOrd="1" destOrd="0" presId="urn:microsoft.com/office/officeart/2005/8/layout/vList3"/>
    <dgm:cxn modelId="{7975A84E-131C-45C2-91C9-D529D49B2494}" type="presParOf" srcId="{CECBE8D7-C3C2-453B-BCFE-C458780B7890}" destId="{17AAFF7D-6402-412C-94EE-E4D1D271F3C8}" srcOrd="1" destOrd="0" presId="urn:microsoft.com/office/officeart/2005/8/layout/vList3"/>
    <dgm:cxn modelId="{459DA35D-A305-488A-836B-B83786F07775}" type="presParOf" srcId="{CECBE8D7-C3C2-453B-BCFE-C458780B7890}" destId="{D93A68B7-477D-4E47-8CFA-2E69EE2D7EB3}" srcOrd="2" destOrd="0" presId="urn:microsoft.com/office/officeart/2005/8/layout/vList3"/>
    <dgm:cxn modelId="{C240875A-5246-4D63-A4A3-3D215E5B59E5}" type="presParOf" srcId="{D93A68B7-477D-4E47-8CFA-2E69EE2D7EB3}" destId="{1BB47F6B-595F-48D4-AE1F-D1194C72340D}" srcOrd="0" destOrd="0" presId="urn:microsoft.com/office/officeart/2005/8/layout/vList3"/>
    <dgm:cxn modelId="{DFC2FDBB-B89B-42F3-8581-5EAEA445BFA6}" type="presParOf" srcId="{D93A68B7-477D-4E47-8CFA-2E69EE2D7EB3}" destId="{0B0EF3D5-D086-49B1-81BA-C766189405AA}" srcOrd="1" destOrd="0" presId="urn:microsoft.com/office/officeart/2005/8/layout/vList3"/>
    <dgm:cxn modelId="{75703621-EDF7-41C0-A43B-143D745FC701}" type="presParOf" srcId="{CECBE8D7-C3C2-453B-BCFE-C458780B7890}" destId="{9F257262-5616-4B38-AD11-A53C6E015A73}" srcOrd="3" destOrd="0" presId="urn:microsoft.com/office/officeart/2005/8/layout/vList3"/>
    <dgm:cxn modelId="{16B1C59F-F83D-4CD5-B660-3680E1072442}" type="presParOf" srcId="{CECBE8D7-C3C2-453B-BCFE-C458780B7890}" destId="{81142888-7A40-4E9F-92FC-F157EAC6A083}" srcOrd="4" destOrd="0" presId="urn:microsoft.com/office/officeart/2005/8/layout/vList3"/>
    <dgm:cxn modelId="{AFBF16A3-9E1A-4176-97C3-A178D01BA7B1}" type="presParOf" srcId="{81142888-7A40-4E9F-92FC-F157EAC6A083}" destId="{0E70E3ED-85A1-4275-AB1C-136EBF3F09B9}" srcOrd="0" destOrd="0" presId="urn:microsoft.com/office/officeart/2005/8/layout/vList3"/>
    <dgm:cxn modelId="{9D41A132-66D3-43FB-B8C2-BC3878D6DE20}" type="presParOf" srcId="{81142888-7A40-4E9F-92FC-F157EAC6A083}" destId="{79ACE544-4B67-4A9D-AA52-0A510C2EE6CE}" srcOrd="1" destOrd="0" presId="urn:microsoft.com/office/officeart/2005/8/layout/vList3"/>
    <dgm:cxn modelId="{77C32F92-8B76-43D0-BF89-13EEC31A5174}" type="presParOf" srcId="{CECBE8D7-C3C2-453B-BCFE-C458780B7890}" destId="{D0290467-C837-4141-9DEC-7FE428B1EF49}" srcOrd="5" destOrd="0" presId="urn:microsoft.com/office/officeart/2005/8/layout/vList3"/>
    <dgm:cxn modelId="{B5FFBD29-859E-41BC-8231-E84B25F636CE}" type="presParOf" srcId="{CECBE8D7-C3C2-453B-BCFE-C458780B7890}" destId="{5B2FE6B7-6BB0-491B-8AD0-76EB8D7202C3}" srcOrd="6" destOrd="0" presId="urn:microsoft.com/office/officeart/2005/8/layout/vList3"/>
    <dgm:cxn modelId="{5D667CEC-901F-4742-841B-BEA8B5624E7E}" type="presParOf" srcId="{5B2FE6B7-6BB0-491B-8AD0-76EB8D7202C3}" destId="{BD50965A-C110-437C-ACA3-75FEEDAEAB78}" srcOrd="0" destOrd="0" presId="urn:microsoft.com/office/officeart/2005/8/layout/vList3"/>
    <dgm:cxn modelId="{D414FE11-FBAB-4085-9119-B58316DFC7E6}" type="presParOf" srcId="{5B2FE6B7-6BB0-491B-8AD0-76EB8D7202C3}" destId="{A517F589-B2F5-441A-98FC-23D5DC16D7E3}" srcOrd="1" destOrd="0" presId="urn:microsoft.com/office/officeart/2005/8/layout/vList3"/>
    <dgm:cxn modelId="{A923D60E-37CA-46A3-ADEB-69196169451C}" type="presParOf" srcId="{CECBE8D7-C3C2-453B-BCFE-C458780B7890}" destId="{973A4ED1-A8A3-4438-8F8D-19DB7C332989}" srcOrd="7" destOrd="0" presId="urn:microsoft.com/office/officeart/2005/8/layout/vList3"/>
    <dgm:cxn modelId="{672F9FFD-F86F-49EF-A4CD-390BEBE8C816}" type="presParOf" srcId="{CECBE8D7-C3C2-453B-BCFE-C458780B7890}" destId="{F3AFE3F2-149A-4077-B4D1-013580053012}" srcOrd="8" destOrd="0" presId="urn:microsoft.com/office/officeart/2005/8/layout/vList3"/>
    <dgm:cxn modelId="{17F703FA-21C6-4A54-9FC1-630010EB1E09}" type="presParOf" srcId="{F3AFE3F2-149A-4077-B4D1-013580053012}" destId="{769E1B69-A20D-4F8C-B92A-F98CEC154282}" srcOrd="0" destOrd="0" presId="urn:microsoft.com/office/officeart/2005/8/layout/vList3"/>
    <dgm:cxn modelId="{6F4BC8EB-0445-4FE7-99EC-D8D7F7509674}" type="presParOf" srcId="{F3AFE3F2-149A-4077-B4D1-013580053012}" destId="{30810A99-8284-4711-8C00-2E76CFD0ECA0}" srcOrd="1" destOrd="0" presId="urn:microsoft.com/office/officeart/2005/8/layout/vList3"/>
    <dgm:cxn modelId="{BD33AA2B-44FD-4CA0-AF8E-F7940F8C38AA}" type="presParOf" srcId="{CECBE8D7-C3C2-453B-BCFE-C458780B7890}" destId="{A9E8B50B-1062-495E-A562-E9DA8477F272}" srcOrd="9" destOrd="0" presId="urn:microsoft.com/office/officeart/2005/8/layout/vList3"/>
    <dgm:cxn modelId="{AF53E59D-20CD-4C29-8D3E-1292B71A2047}" type="presParOf" srcId="{CECBE8D7-C3C2-453B-BCFE-C458780B7890}" destId="{1A3B56BE-9F1F-4768-A27E-7D42094F97EF}" srcOrd="10" destOrd="0" presId="urn:microsoft.com/office/officeart/2005/8/layout/vList3"/>
    <dgm:cxn modelId="{C674E4ED-482F-4388-877F-D8A7712BC331}" type="presParOf" srcId="{1A3B56BE-9F1F-4768-A27E-7D42094F97EF}" destId="{D8C6D46E-00F9-44BF-ADE7-9BBFB54BDC9D}" srcOrd="0" destOrd="0" presId="urn:microsoft.com/office/officeart/2005/8/layout/vList3"/>
    <dgm:cxn modelId="{F1E8C2F3-07AA-4656-964A-CA308FAB8FE3}" type="presParOf" srcId="{1A3B56BE-9F1F-4768-A27E-7D42094F97EF}" destId="{15A919E0-3FC3-4C40-8778-9A07D0AE7E0D}" srcOrd="1" destOrd="0" presId="urn:microsoft.com/office/officeart/2005/8/layout/vList3"/>
    <dgm:cxn modelId="{CE17F0FF-370A-4484-ACDE-A2559C369758}" type="presParOf" srcId="{CECBE8D7-C3C2-453B-BCFE-C458780B7890}" destId="{EC0FB578-67C0-4985-A4F8-0CC73C3648C7}" srcOrd="11" destOrd="0" presId="urn:microsoft.com/office/officeart/2005/8/layout/vList3"/>
    <dgm:cxn modelId="{889A9EA9-83EB-4573-BF6D-92ADD388CFA4}" type="presParOf" srcId="{CECBE8D7-C3C2-453B-BCFE-C458780B7890}" destId="{6E0CB903-D8AE-47E8-94B5-7ACFCEB966A7}" srcOrd="12" destOrd="0" presId="urn:microsoft.com/office/officeart/2005/8/layout/vList3"/>
    <dgm:cxn modelId="{B7B59A1B-4899-4B78-8D3C-5A4275A99572}" type="presParOf" srcId="{6E0CB903-D8AE-47E8-94B5-7ACFCEB966A7}" destId="{577CB83B-72CF-4506-BBD7-5ED3B474648C}" srcOrd="0" destOrd="0" presId="urn:microsoft.com/office/officeart/2005/8/layout/vList3"/>
    <dgm:cxn modelId="{2BD2A45B-9FDC-4FC9-8F95-924CFE41BCA1}" type="presParOf" srcId="{6E0CB903-D8AE-47E8-94B5-7ACFCEB966A7}" destId="{974D7087-0361-4FF2-A0B6-69B4EAB2AC23}" srcOrd="1" destOrd="0" presId="urn:microsoft.com/office/officeart/2005/8/layout/vList3"/>
    <dgm:cxn modelId="{3B2B9A88-3F6F-4FB4-B432-4A4C7C1CD55B}" type="presParOf" srcId="{CECBE8D7-C3C2-453B-BCFE-C458780B7890}" destId="{72700758-6048-4C66-AB6B-C96D3B34AADF}" srcOrd="13" destOrd="0" presId="urn:microsoft.com/office/officeart/2005/8/layout/vList3"/>
    <dgm:cxn modelId="{1B97B862-A2C3-43E0-A4ED-F59A279E2DEC}" type="presParOf" srcId="{CECBE8D7-C3C2-453B-BCFE-C458780B7890}" destId="{2A304CA3-BEFE-45DE-AE14-0CFC376C7D22}" srcOrd="14" destOrd="0" presId="urn:microsoft.com/office/officeart/2005/8/layout/vList3"/>
    <dgm:cxn modelId="{7E980EDD-A5D3-4186-8377-413E5AA52848}" type="presParOf" srcId="{2A304CA3-BEFE-45DE-AE14-0CFC376C7D22}" destId="{A7B158FD-53C0-4506-85C1-CB742766C532}" srcOrd="0" destOrd="0" presId="urn:microsoft.com/office/officeart/2005/8/layout/vList3"/>
    <dgm:cxn modelId="{EF0BEF9B-D083-45DC-8429-4BD4A4A9E641}" type="presParOf" srcId="{2A304CA3-BEFE-45DE-AE14-0CFC376C7D22}" destId="{3FAE4FA9-B298-4F5A-ADDD-176C50B0225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674937-07DA-48BF-8209-BE639044334D}" type="doc">
      <dgm:prSet loTypeId="urn:microsoft.com/office/officeart/2005/8/layout/vList3" loCatId="list" qsTypeId="urn:microsoft.com/office/officeart/2005/8/quickstyle/simple1" qsCatId="simple" csTypeId="urn:microsoft.com/office/officeart/2005/8/colors/accent2_3" csCatId="accent2" phldr="1"/>
      <dgm:spPr/>
      <dgm:t>
        <a:bodyPr/>
        <a:lstStyle/>
        <a:p>
          <a:endParaRPr lang="en-US"/>
        </a:p>
      </dgm:t>
    </dgm:pt>
    <dgm:pt modelId="{85E9E689-81F1-416B-BBCD-F5CFFFE22095}">
      <dgm:prSet/>
      <dgm:spPr/>
      <dgm:t>
        <a:bodyPr/>
        <a:lstStyle/>
        <a:p>
          <a:r>
            <a:rPr lang="en-US"/>
            <a:t>Route Guard – But it’s a service or a simple function.</a:t>
          </a:r>
        </a:p>
      </dgm:t>
    </dgm:pt>
    <dgm:pt modelId="{8D6F09DA-2285-4C27-B642-6DEFBC6F765A}" type="parTrans" cxnId="{383BABBE-2857-445E-97EE-F9B851E2FE85}">
      <dgm:prSet/>
      <dgm:spPr/>
      <dgm:t>
        <a:bodyPr/>
        <a:lstStyle/>
        <a:p>
          <a:endParaRPr lang="en-US"/>
        </a:p>
      </dgm:t>
    </dgm:pt>
    <dgm:pt modelId="{600478D5-0A09-44D9-8B62-5E991DAEAC08}" type="sibTrans" cxnId="{383BABBE-2857-445E-97EE-F9B851E2FE85}">
      <dgm:prSet/>
      <dgm:spPr/>
      <dgm:t>
        <a:bodyPr/>
        <a:lstStyle/>
        <a:p>
          <a:endParaRPr lang="en-US"/>
        </a:p>
      </dgm:t>
    </dgm:pt>
    <dgm:pt modelId="{C062D550-375F-46A6-9A0B-CE17FC7D47BD}">
      <dgm:prSet/>
      <dgm:spPr/>
      <dgm:t>
        <a:bodyPr/>
        <a:lstStyle/>
        <a:p>
          <a:r>
            <a:rPr lang="en-US"/>
            <a:t>Your entire application is an interaction of these artifacts.</a:t>
          </a:r>
        </a:p>
      </dgm:t>
    </dgm:pt>
    <dgm:pt modelId="{A9588C79-9C10-45D6-9690-9DC90E4EB71B}" type="parTrans" cxnId="{991DBC20-8DBD-46CD-9EDC-5C7AD3C023FB}">
      <dgm:prSet/>
      <dgm:spPr/>
      <dgm:t>
        <a:bodyPr/>
        <a:lstStyle/>
        <a:p>
          <a:endParaRPr lang="en-US"/>
        </a:p>
      </dgm:t>
    </dgm:pt>
    <dgm:pt modelId="{8C9FF848-4C12-488E-9D4A-CB451CBBAA8B}" type="sibTrans" cxnId="{991DBC20-8DBD-46CD-9EDC-5C7AD3C023FB}">
      <dgm:prSet/>
      <dgm:spPr/>
      <dgm:t>
        <a:bodyPr/>
        <a:lstStyle/>
        <a:p>
          <a:endParaRPr lang="en-US"/>
        </a:p>
      </dgm:t>
    </dgm:pt>
    <dgm:pt modelId="{99F4D7D2-EC8D-463D-BF17-F6879B02834A}" type="pres">
      <dgm:prSet presAssocID="{D4674937-07DA-48BF-8209-BE639044334D}" presName="linearFlow" presStyleCnt="0">
        <dgm:presLayoutVars>
          <dgm:dir/>
          <dgm:resizeHandles val="exact"/>
        </dgm:presLayoutVars>
      </dgm:prSet>
      <dgm:spPr/>
    </dgm:pt>
    <dgm:pt modelId="{CEA0B52F-13D7-40A7-97F9-386F44739097}" type="pres">
      <dgm:prSet presAssocID="{85E9E689-81F1-416B-BBCD-F5CFFFE22095}" presName="composite" presStyleCnt="0"/>
      <dgm:spPr/>
    </dgm:pt>
    <dgm:pt modelId="{5911814E-725D-47F3-94AD-FECB8787268E}" type="pres">
      <dgm:prSet presAssocID="{85E9E689-81F1-416B-BBCD-F5CFFFE22095}" presName="imgShp"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Web design"/>
        </a:ext>
      </dgm:extLst>
    </dgm:pt>
    <dgm:pt modelId="{3B2F1D21-22B0-44F0-9716-76366CEB4DD4}" type="pres">
      <dgm:prSet presAssocID="{85E9E689-81F1-416B-BBCD-F5CFFFE22095}" presName="txShp" presStyleLbl="node1" presStyleIdx="0" presStyleCnt="2">
        <dgm:presLayoutVars>
          <dgm:bulletEnabled val="1"/>
        </dgm:presLayoutVars>
      </dgm:prSet>
      <dgm:spPr/>
    </dgm:pt>
    <dgm:pt modelId="{F1179279-F518-4E04-9731-153D90909396}" type="pres">
      <dgm:prSet presAssocID="{600478D5-0A09-44D9-8B62-5E991DAEAC08}" presName="spacing" presStyleCnt="0"/>
      <dgm:spPr/>
    </dgm:pt>
    <dgm:pt modelId="{20E182AB-D83D-41DC-BFD8-6112EB2CDDFA}" type="pres">
      <dgm:prSet presAssocID="{C062D550-375F-46A6-9A0B-CE17FC7D47BD}" presName="composite" presStyleCnt="0"/>
      <dgm:spPr/>
    </dgm:pt>
    <dgm:pt modelId="{90311B0C-70D3-4558-8256-CBCDB5152117}" type="pres">
      <dgm:prSet presAssocID="{C062D550-375F-46A6-9A0B-CE17FC7D47BD}" presName="imgShp" presStyleLbl="fgImgPlac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Web design"/>
        </a:ext>
      </dgm:extLst>
    </dgm:pt>
    <dgm:pt modelId="{26EDDD40-74CB-448D-8C0C-498FE4C6CDA4}" type="pres">
      <dgm:prSet presAssocID="{C062D550-375F-46A6-9A0B-CE17FC7D47BD}" presName="txShp" presStyleLbl="node1" presStyleIdx="1" presStyleCnt="2">
        <dgm:presLayoutVars>
          <dgm:bulletEnabled val="1"/>
        </dgm:presLayoutVars>
      </dgm:prSet>
      <dgm:spPr/>
    </dgm:pt>
  </dgm:ptLst>
  <dgm:cxnLst>
    <dgm:cxn modelId="{991DBC20-8DBD-46CD-9EDC-5C7AD3C023FB}" srcId="{D4674937-07DA-48BF-8209-BE639044334D}" destId="{C062D550-375F-46A6-9A0B-CE17FC7D47BD}" srcOrd="1" destOrd="0" parTransId="{A9588C79-9C10-45D6-9690-9DC90E4EB71B}" sibTransId="{8C9FF848-4C12-488E-9D4A-CB451CBBAA8B}"/>
    <dgm:cxn modelId="{5A6960AE-13D2-4C02-9FD5-A322C13E2A7D}" type="presOf" srcId="{85E9E689-81F1-416B-BBCD-F5CFFFE22095}" destId="{3B2F1D21-22B0-44F0-9716-76366CEB4DD4}" srcOrd="0" destOrd="0" presId="urn:microsoft.com/office/officeart/2005/8/layout/vList3"/>
    <dgm:cxn modelId="{383BABBE-2857-445E-97EE-F9B851E2FE85}" srcId="{D4674937-07DA-48BF-8209-BE639044334D}" destId="{85E9E689-81F1-416B-BBCD-F5CFFFE22095}" srcOrd="0" destOrd="0" parTransId="{8D6F09DA-2285-4C27-B642-6DEFBC6F765A}" sibTransId="{600478D5-0A09-44D9-8B62-5E991DAEAC08}"/>
    <dgm:cxn modelId="{CC5C43C8-50F0-40EB-8537-D9B5206995A5}" type="presOf" srcId="{D4674937-07DA-48BF-8209-BE639044334D}" destId="{99F4D7D2-EC8D-463D-BF17-F6879B02834A}" srcOrd="0" destOrd="0" presId="urn:microsoft.com/office/officeart/2005/8/layout/vList3"/>
    <dgm:cxn modelId="{BA1C8FE8-E30C-4FEF-9AE6-8EEC9F5B00DD}" type="presOf" srcId="{C062D550-375F-46A6-9A0B-CE17FC7D47BD}" destId="{26EDDD40-74CB-448D-8C0C-498FE4C6CDA4}" srcOrd="0" destOrd="0" presId="urn:microsoft.com/office/officeart/2005/8/layout/vList3"/>
    <dgm:cxn modelId="{290A7CA5-5B0A-4B17-A167-0FE8CD0D6ADD}" type="presParOf" srcId="{99F4D7D2-EC8D-463D-BF17-F6879B02834A}" destId="{CEA0B52F-13D7-40A7-97F9-386F44739097}" srcOrd="0" destOrd="0" presId="urn:microsoft.com/office/officeart/2005/8/layout/vList3"/>
    <dgm:cxn modelId="{F951417F-61D7-4884-868E-7B57A87FF864}" type="presParOf" srcId="{CEA0B52F-13D7-40A7-97F9-386F44739097}" destId="{5911814E-725D-47F3-94AD-FECB8787268E}" srcOrd="0" destOrd="0" presId="urn:microsoft.com/office/officeart/2005/8/layout/vList3"/>
    <dgm:cxn modelId="{98E70691-43C1-4C00-8755-5FA434484AE7}" type="presParOf" srcId="{CEA0B52F-13D7-40A7-97F9-386F44739097}" destId="{3B2F1D21-22B0-44F0-9716-76366CEB4DD4}" srcOrd="1" destOrd="0" presId="urn:microsoft.com/office/officeart/2005/8/layout/vList3"/>
    <dgm:cxn modelId="{3AA8D25F-71EF-4CF9-AE58-0F8AC57DF17B}" type="presParOf" srcId="{99F4D7D2-EC8D-463D-BF17-F6879B02834A}" destId="{F1179279-F518-4E04-9731-153D90909396}" srcOrd="1" destOrd="0" presId="urn:microsoft.com/office/officeart/2005/8/layout/vList3"/>
    <dgm:cxn modelId="{A8D00063-3EC3-4CE6-A0AF-032832A244E1}" type="presParOf" srcId="{99F4D7D2-EC8D-463D-BF17-F6879B02834A}" destId="{20E182AB-D83D-41DC-BFD8-6112EB2CDDFA}" srcOrd="2" destOrd="0" presId="urn:microsoft.com/office/officeart/2005/8/layout/vList3"/>
    <dgm:cxn modelId="{4A32F56E-B6AB-4023-A468-37F8F947C8B1}" type="presParOf" srcId="{20E182AB-D83D-41DC-BFD8-6112EB2CDDFA}" destId="{90311B0C-70D3-4558-8256-CBCDB5152117}" srcOrd="0" destOrd="0" presId="urn:microsoft.com/office/officeart/2005/8/layout/vList3"/>
    <dgm:cxn modelId="{BBF2B6FF-444C-417D-8A39-E5B1E76E3A85}" type="presParOf" srcId="{20E182AB-D83D-41DC-BFD8-6112EB2CDDFA}" destId="{26EDDD40-74CB-448D-8C0C-498FE4C6CDA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A53CD-CAE8-4658-B616-AF22D89F6D9F}">
      <dsp:nvSpPr>
        <dsp:cNvPr id="0" name=""/>
        <dsp:cNvSpPr/>
      </dsp:nvSpPr>
      <dsp:spPr>
        <a:xfrm rot="10800000">
          <a:off x="1869083" y="1974"/>
          <a:ext cx="6992874" cy="430880"/>
        </a:xfrm>
        <a:prstGeom prst="homePlate">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006"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kern="1200"/>
            <a:t>Component</a:t>
          </a:r>
        </a:p>
      </dsp:txBody>
      <dsp:txXfrm rot="10800000">
        <a:off x="1976803" y="1974"/>
        <a:ext cx="6885154" cy="430880"/>
      </dsp:txXfrm>
    </dsp:sp>
    <dsp:sp modelId="{03409391-C523-49B5-A672-EC9BDE4DAA94}">
      <dsp:nvSpPr>
        <dsp:cNvPr id="0" name=""/>
        <dsp:cNvSpPr/>
      </dsp:nvSpPr>
      <dsp:spPr>
        <a:xfrm>
          <a:off x="1653642" y="1974"/>
          <a:ext cx="430880" cy="430880"/>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0EF3D5-D086-49B1-81BA-C766189405AA}">
      <dsp:nvSpPr>
        <dsp:cNvPr id="0" name=""/>
        <dsp:cNvSpPr/>
      </dsp:nvSpPr>
      <dsp:spPr>
        <a:xfrm rot="10800000">
          <a:off x="1869083" y="561475"/>
          <a:ext cx="6992874" cy="430880"/>
        </a:xfrm>
        <a:prstGeom prst="homePlate">
          <a:avLst/>
        </a:prstGeom>
        <a:solidFill>
          <a:schemeClr val="accent2">
            <a:shade val="80000"/>
            <a:hueOff val="-68774"/>
            <a:satOff val="1452"/>
            <a:lumOff val="38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006"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kern="1200"/>
            <a:t>Directives</a:t>
          </a:r>
        </a:p>
      </dsp:txBody>
      <dsp:txXfrm rot="10800000">
        <a:off x="1976803" y="561475"/>
        <a:ext cx="6885154" cy="430880"/>
      </dsp:txXfrm>
    </dsp:sp>
    <dsp:sp modelId="{1BB47F6B-595F-48D4-AE1F-D1194C72340D}">
      <dsp:nvSpPr>
        <dsp:cNvPr id="0" name=""/>
        <dsp:cNvSpPr/>
      </dsp:nvSpPr>
      <dsp:spPr>
        <a:xfrm>
          <a:off x="1653642" y="561475"/>
          <a:ext cx="430880" cy="430880"/>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ACE544-4B67-4A9D-AA52-0A510C2EE6CE}">
      <dsp:nvSpPr>
        <dsp:cNvPr id="0" name=""/>
        <dsp:cNvSpPr/>
      </dsp:nvSpPr>
      <dsp:spPr>
        <a:xfrm rot="10800000">
          <a:off x="1869083" y="1120976"/>
          <a:ext cx="6992874" cy="430880"/>
        </a:xfrm>
        <a:prstGeom prst="homePlate">
          <a:avLst/>
        </a:prstGeom>
        <a:solidFill>
          <a:schemeClr val="accent2">
            <a:shade val="80000"/>
            <a:hueOff val="-137547"/>
            <a:satOff val="2905"/>
            <a:lumOff val="77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006"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kern="1200"/>
            <a:t>Pipes</a:t>
          </a:r>
        </a:p>
      </dsp:txBody>
      <dsp:txXfrm rot="10800000">
        <a:off x="1976803" y="1120976"/>
        <a:ext cx="6885154" cy="430880"/>
      </dsp:txXfrm>
    </dsp:sp>
    <dsp:sp modelId="{0E70E3ED-85A1-4275-AB1C-136EBF3F09B9}">
      <dsp:nvSpPr>
        <dsp:cNvPr id="0" name=""/>
        <dsp:cNvSpPr/>
      </dsp:nvSpPr>
      <dsp:spPr>
        <a:xfrm>
          <a:off x="1653642" y="1120976"/>
          <a:ext cx="430880" cy="430880"/>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17F589-B2F5-441A-98FC-23D5DC16D7E3}">
      <dsp:nvSpPr>
        <dsp:cNvPr id="0" name=""/>
        <dsp:cNvSpPr/>
      </dsp:nvSpPr>
      <dsp:spPr>
        <a:xfrm rot="10800000">
          <a:off x="1869083" y="1680478"/>
          <a:ext cx="6992874" cy="430880"/>
        </a:xfrm>
        <a:prstGeom prst="homePlate">
          <a:avLst/>
        </a:prstGeom>
        <a:solidFill>
          <a:schemeClr val="accent2">
            <a:shade val="80000"/>
            <a:hueOff val="-206321"/>
            <a:satOff val="4357"/>
            <a:lumOff val="116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006"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kern="1200"/>
            <a:t>Services</a:t>
          </a:r>
        </a:p>
      </dsp:txBody>
      <dsp:txXfrm rot="10800000">
        <a:off x="1976803" y="1680478"/>
        <a:ext cx="6885154" cy="430880"/>
      </dsp:txXfrm>
    </dsp:sp>
    <dsp:sp modelId="{BD50965A-C110-437C-ACA3-75FEEDAEAB78}">
      <dsp:nvSpPr>
        <dsp:cNvPr id="0" name=""/>
        <dsp:cNvSpPr/>
      </dsp:nvSpPr>
      <dsp:spPr>
        <a:xfrm>
          <a:off x="1653642" y="1680478"/>
          <a:ext cx="430880" cy="430880"/>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810A99-8284-4711-8C00-2E76CFD0ECA0}">
      <dsp:nvSpPr>
        <dsp:cNvPr id="0" name=""/>
        <dsp:cNvSpPr/>
      </dsp:nvSpPr>
      <dsp:spPr>
        <a:xfrm rot="10800000">
          <a:off x="1869083" y="2239979"/>
          <a:ext cx="6992874" cy="430880"/>
        </a:xfrm>
        <a:prstGeom prst="homePlate">
          <a:avLst/>
        </a:prstGeom>
        <a:solidFill>
          <a:schemeClr val="accent2">
            <a:shade val="80000"/>
            <a:hueOff val="-275094"/>
            <a:satOff val="5809"/>
            <a:lumOff val="154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006"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kern="1200"/>
            <a:t>Modules</a:t>
          </a:r>
        </a:p>
      </dsp:txBody>
      <dsp:txXfrm rot="10800000">
        <a:off x="1976803" y="2239979"/>
        <a:ext cx="6885154" cy="430880"/>
      </dsp:txXfrm>
    </dsp:sp>
    <dsp:sp modelId="{769E1B69-A20D-4F8C-B92A-F98CEC154282}">
      <dsp:nvSpPr>
        <dsp:cNvPr id="0" name=""/>
        <dsp:cNvSpPr/>
      </dsp:nvSpPr>
      <dsp:spPr>
        <a:xfrm>
          <a:off x="1653642" y="2239979"/>
          <a:ext cx="430880" cy="430880"/>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A919E0-3FC3-4C40-8778-9A07D0AE7E0D}">
      <dsp:nvSpPr>
        <dsp:cNvPr id="0" name=""/>
        <dsp:cNvSpPr/>
      </dsp:nvSpPr>
      <dsp:spPr>
        <a:xfrm rot="10800000">
          <a:off x="1869083" y="2799480"/>
          <a:ext cx="6992874" cy="430880"/>
        </a:xfrm>
        <a:prstGeom prst="homePlate">
          <a:avLst/>
        </a:prstGeom>
        <a:solidFill>
          <a:schemeClr val="accent2">
            <a:shade val="80000"/>
            <a:hueOff val="-343868"/>
            <a:satOff val="7261"/>
            <a:lumOff val="193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006"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kern="1200"/>
            <a:t>Form – But it is a component.</a:t>
          </a:r>
        </a:p>
      </dsp:txBody>
      <dsp:txXfrm rot="10800000">
        <a:off x="1976803" y="2799480"/>
        <a:ext cx="6885154" cy="430880"/>
      </dsp:txXfrm>
    </dsp:sp>
    <dsp:sp modelId="{D8C6D46E-00F9-44BF-ADE7-9BBFB54BDC9D}">
      <dsp:nvSpPr>
        <dsp:cNvPr id="0" name=""/>
        <dsp:cNvSpPr/>
      </dsp:nvSpPr>
      <dsp:spPr>
        <a:xfrm>
          <a:off x="1653642" y="2799480"/>
          <a:ext cx="430880" cy="430880"/>
        </a:xfrm>
        <a:prstGeom prst="ellipse">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4D7087-0361-4FF2-A0B6-69B4EAB2AC23}">
      <dsp:nvSpPr>
        <dsp:cNvPr id="0" name=""/>
        <dsp:cNvSpPr/>
      </dsp:nvSpPr>
      <dsp:spPr>
        <a:xfrm rot="10800000">
          <a:off x="1869083" y="3358982"/>
          <a:ext cx="6992874" cy="430880"/>
        </a:xfrm>
        <a:prstGeom prst="homePlate">
          <a:avLst/>
        </a:prstGeom>
        <a:solidFill>
          <a:schemeClr val="accent2">
            <a:shade val="80000"/>
            <a:hueOff val="-412641"/>
            <a:satOff val="8714"/>
            <a:lumOff val="232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006"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kern="1200" dirty="0"/>
            <a:t>Custom Validator – But it is a directive.</a:t>
          </a:r>
        </a:p>
      </dsp:txBody>
      <dsp:txXfrm rot="10800000">
        <a:off x="1976803" y="3358982"/>
        <a:ext cx="6885154" cy="430880"/>
      </dsp:txXfrm>
    </dsp:sp>
    <dsp:sp modelId="{577CB83B-72CF-4506-BBD7-5ED3B474648C}">
      <dsp:nvSpPr>
        <dsp:cNvPr id="0" name=""/>
        <dsp:cNvSpPr/>
      </dsp:nvSpPr>
      <dsp:spPr>
        <a:xfrm>
          <a:off x="1653642" y="3358982"/>
          <a:ext cx="430880" cy="430880"/>
        </a:xfrm>
        <a:prstGeom prst="ellipse">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AE4FA9-B298-4F5A-ADDD-176C50B02259}">
      <dsp:nvSpPr>
        <dsp:cNvPr id="0" name=""/>
        <dsp:cNvSpPr/>
      </dsp:nvSpPr>
      <dsp:spPr>
        <a:xfrm rot="10800000">
          <a:off x="1869083" y="3918483"/>
          <a:ext cx="6992874" cy="430880"/>
        </a:xfrm>
        <a:prstGeom prst="homePlate">
          <a:avLst/>
        </a:prstGeom>
        <a:solidFill>
          <a:schemeClr val="accent2">
            <a:shade val="80000"/>
            <a:hueOff val="-481415"/>
            <a:satOff val="10166"/>
            <a:lumOff val="270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006"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Resolver – But it is a service.</a:t>
          </a:r>
        </a:p>
      </dsp:txBody>
      <dsp:txXfrm rot="10800000">
        <a:off x="1976803" y="3918483"/>
        <a:ext cx="6885154" cy="430880"/>
      </dsp:txXfrm>
    </dsp:sp>
    <dsp:sp modelId="{A7B158FD-53C0-4506-85C1-CB742766C532}">
      <dsp:nvSpPr>
        <dsp:cNvPr id="0" name=""/>
        <dsp:cNvSpPr/>
      </dsp:nvSpPr>
      <dsp:spPr>
        <a:xfrm>
          <a:off x="1653642" y="3918483"/>
          <a:ext cx="430880" cy="430880"/>
        </a:xfrm>
        <a:prstGeom prst="ellipse">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2F1D21-22B0-44F0-9716-76366CEB4DD4}">
      <dsp:nvSpPr>
        <dsp:cNvPr id="0" name=""/>
        <dsp:cNvSpPr/>
      </dsp:nvSpPr>
      <dsp:spPr>
        <a:xfrm rot="10800000">
          <a:off x="2234385" y="1178"/>
          <a:ext cx="6992874" cy="1892089"/>
        </a:xfrm>
        <a:prstGeom prst="homePlate">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4359" tIns="144780" rIns="270256" bIns="144780" numCol="1" spcCol="1270" anchor="ctr" anchorCtr="0">
          <a:noAutofit/>
        </a:bodyPr>
        <a:lstStyle/>
        <a:p>
          <a:pPr marL="0" lvl="0" indent="0" algn="ctr" defTabSz="1689100">
            <a:lnSpc>
              <a:spcPct val="90000"/>
            </a:lnSpc>
            <a:spcBef>
              <a:spcPct val="0"/>
            </a:spcBef>
            <a:spcAft>
              <a:spcPct val="35000"/>
            </a:spcAft>
            <a:buNone/>
          </a:pPr>
          <a:r>
            <a:rPr lang="en-US" sz="3800" kern="1200"/>
            <a:t>Route Guard – But it’s a service or a simple function.</a:t>
          </a:r>
        </a:p>
      </dsp:txBody>
      <dsp:txXfrm rot="10800000">
        <a:off x="2707407" y="1178"/>
        <a:ext cx="6519852" cy="1892089"/>
      </dsp:txXfrm>
    </dsp:sp>
    <dsp:sp modelId="{5911814E-725D-47F3-94AD-FECB8787268E}">
      <dsp:nvSpPr>
        <dsp:cNvPr id="0" name=""/>
        <dsp:cNvSpPr/>
      </dsp:nvSpPr>
      <dsp:spPr>
        <a:xfrm>
          <a:off x="1288340" y="1178"/>
          <a:ext cx="1892089" cy="189208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EDDD40-74CB-448D-8C0C-498FE4C6CDA4}">
      <dsp:nvSpPr>
        <dsp:cNvPr id="0" name=""/>
        <dsp:cNvSpPr/>
      </dsp:nvSpPr>
      <dsp:spPr>
        <a:xfrm rot="10800000">
          <a:off x="2234385" y="2458070"/>
          <a:ext cx="6992874" cy="1892089"/>
        </a:xfrm>
        <a:prstGeom prst="homePlate">
          <a:avLst/>
        </a:prstGeom>
        <a:solidFill>
          <a:schemeClr val="accent2">
            <a:shade val="80000"/>
            <a:hueOff val="-481415"/>
            <a:satOff val="10166"/>
            <a:lumOff val="270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4359" tIns="144780" rIns="270256" bIns="144780" numCol="1" spcCol="1270" anchor="ctr" anchorCtr="0">
          <a:noAutofit/>
        </a:bodyPr>
        <a:lstStyle/>
        <a:p>
          <a:pPr marL="0" lvl="0" indent="0" algn="ctr" defTabSz="1689100">
            <a:lnSpc>
              <a:spcPct val="90000"/>
            </a:lnSpc>
            <a:spcBef>
              <a:spcPct val="0"/>
            </a:spcBef>
            <a:spcAft>
              <a:spcPct val="35000"/>
            </a:spcAft>
            <a:buNone/>
          </a:pPr>
          <a:r>
            <a:rPr lang="en-US" sz="3800" kern="1200"/>
            <a:t>Your entire application is an interaction of these artifacts.</a:t>
          </a:r>
        </a:p>
      </dsp:txBody>
      <dsp:txXfrm rot="10800000">
        <a:off x="2707407" y="2458070"/>
        <a:ext cx="6519852" cy="1892089"/>
      </dsp:txXfrm>
    </dsp:sp>
    <dsp:sp modelId="{90311B0C-70D3-4558-8256-CBCDB5152117}">
      <dsp:nvSpPr>
        <dsp:cNvPr id="0" name=""/>
        <dsp:cNvSpPr/>
      </dsp:nvSpPr>
      <dsp:spPr>
        <a:xfrm>
          <a:off x="1288340" y="2458070"/>
          <a:ext cx="1892089" cy="189208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BFA6-BA23-4A22-9694-B502113D21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341DD6-7A4D-4B55-B844-6551468B85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528452-2B88-4B77-A4DC-3675B99069D7}"/>
              </a:ext>
            </a:extLst>
          </p:cNvPr>
          <p:cNvSpPr>
            <a:spLocks noGrp="1"/>
          </p:cNvSpPr>
          <p:nvPr>
            <p:ph type="dt" sz="half" idx="10"/>
          </p:nvPr>
        </p:nvSpPr>
        <p:spPr/>
        <p:txBody>
          <a:bodyPr/>
          <a:lstStyle/>
          <a:p>
            <a:fld id="{0C83B9FC-C259-489D-84D0-96210BF30BB8}" type="datetimeFigureOut">
              <a:rPr lang="en-US" smtClean="0"/>
              <a:t>6/22/2020</a:t>
            </a:fld>
            <a:endParaRPr lang="en-US"/>
          </a:p>
        </p:txBody>
      </p:sp>
      <p:sp>
        <p:nvSpPr>
          <p:cNvPr id="5" name="Footer Placeholder 4">
            <a:extLst>
              <a:ext uri="{FF2B5EF4-FFF2-40B4-BE49-F238E27FC236}">
                <a16:creationId xmlns:a16="http://schemas.microsoft.com/office/drawing/2014/main" id="{6A44A3CB-4EC7-4C68-B0DF-662E5E00E6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7DB806-7359-479F-B0BC-F9F6FC7F474B}"/>
              </a:ext>
            </a:extLst>
          </p:cNvPr>
          <p:cNvSpPr>
            <a:spLocks noGrp="1"/>
          </p:cNvSpPr>
          <p:nvPr>
            <p:ph type="sldNum" sz="quarter" idx="12"/>
          </p:nvPr>
        </p:nvSpPr>
        <p:spPr/>
        <p:txBody>
          <a:bodyPr/>
          <a:lstStyle/>
          <a:p>
            <a:fld id="{82C87722-1FD2-4ADE-B795-D10E5942A1BC}" type="slidenum">
              <a:rPr lang="en-US" smtClean="0"/>
              <a:t>‹#›</a:t>
            </a:fld>
            <a:endParaRPr lang="en-US"/>
          </a:p>
        </p:txBody>
      </p:sp>
    </p:spTree>
    <p:extLst>
      <p:ext uri="{BB962C8B-B14F-4D97-AF65-F5344CB8AC3E}">
        <p14:creationId xmlns:p14="http://schemas.microsoft.com/office/powerpoint/2010/main" val="1601768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DD83-98D0-4BD4-9D6A-5D8C3413C6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F9C5D2-C1B9-4830-92DA-951EC984A6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034C4F-AE7A-4C33-9652-C3DD18D812E5}"/>
              </a:ext>
            </a:extLst>
          </p:cNvPr>
          <p:cNvSpPr>
            <a:spLocks noGrp="1"/>
          </p:cNvSpPr>
          <p:nvPr>
            <p:ph type="dt" sz="half" idx="10"/>
          </p:nvPr>
        </p:nvSpPr>
        <p:spPr/>
        <p:txBody>
          <a:bodyPr/>
          <a:lstStyle/>
          <a:p>
            <a:fld id="{0C83B9FC-C259-489D-84D0-96210BF30BB8}" type="datetimeFigureOut">
              <a:rPr lang="en-US" smtClean="0"/>
              <a:t>6/22/2020</a:t>
            </a:fld>
            <a:endParaRPr lang="en-US"/>
          </a:p>
        </p:txBody>
      </p:sp>
      <p:sp>
        <p:nvSpPr>
          <p:cNvPr id="5" name="Footer Placeholder 4">
            <a:extLst>
              <a:ext uri="{FF2B5EF4-FFF2-40B4-BE49-F238E27FC236}">
                <a16:creationId xmlns:a16="http://schemas.microsoft.com/office/drawing/2014/main" id="{F9976CC6-3CFF-40B5-9458-384CC931A7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B24982-B84A-4B9D-BB65-DED71BFEA42B}"/>
              </a:ext>
            </a:extLst>
          </p:cNvPr>
          <p:cNvSpPr>
            <a:spLocks noGrp="1"/>
          </p:cNvSpPr>
          <p:nvPr>
            <p:ph type="sldNum" sz="quarter" idx="12"/>
          </p:nvPr>
        </p:nvSpPr>
        <p:spPr/>
        <p:txBody>
          <a:bodyPr/>
          <a:lstStyle/>
          <a:p>
            <a:fld id="{82C87722-1FD2-4ADE-B795-D10E5942A1BC}" type="slidenum">
              <a:rPr lang="en-US" smtClean="0"/>
              <a:t>‹#›</a:t>
            </a:fld>
            <a:endParaRPr lang="en-US"/>
          </a:p>
        </p:txBody>
      </p:sp>
    </p:spTree>
    <p:extLst>
      <p:ext uri="{BB962C8B-B14F-4D97-AF65-F5344CB8AC3E}">
        <p14:creationId xmlns:p14="http://schemas.microsoft.com/office/powerpoint/2010/main" val="306014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735E8F-CA97-42FF-9D29-505C18456A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892DB2-8FBE-4FF7-8324-92F2D6C0E6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538D1D-B488-4BA4-B1E0-4085ABC91E89}"/>
              </a:ext>
            </a:extLst>
          </p:cNvPr>
          <p:cNvSpPr>
            <a:spLocks noGrp="1"/>
          </p:cNvSpPr>
          <p:nvPr>
            <p:ph type="dt" sz="half" idx="10"/>
          </p:nvPr>
        </p:nvSpPr>
        <p:spPr/>
        <p:txBody>
          <a:bodyPr/>
          <a:lstStyle/>
          <a:p>
            <a:fld id="{0C83B9FC-C259-489D-84D0-96210BF30BB8}" type="datetimeFigureOut">
              <a:rPr lang="en-US" smtClean="0"/>
              <a:t>6/22/2020</a:t>
            </a:fld>
            <a:endParaRPr lang="en-US"/>
          </a:p>
        </p:txBody>
      </p:sp>
      <p:sp>
        <p:nvSpPr>
          <p:cNvPr id="5" name="Footer Placeholder 4">
            <a:extLst>
              <a:ext uri="{FF2B5EF4-FFF2-40B4-BE49-F238E27FC236}">
                <a16:creationId xmlns:a16="http://schemas.microsoft.com/office/drawing/2014/main" id="{4A11ED80-CCF7-43EB-A840-70CC9A957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0A7DF8-B889-4456-A4CE-E06D49ED7739}"/>
              </a:ext>
            </a:extLst>
          </p:cNvPr>
          <p:cNvSpPr>
            <a:spLocks noGrp="1"/>
          </p:cNvSpPr>
          <p:nvPr>
            <p:ph type="sldNum" sz="quarter" idx="12"/>
          </p:nvPr>
        </p:nvSpPr>
        <p:spPr/>
        <p:txBody>
          <a:bodyPr/>
          <a:lstStyle/>
          <a:p>
            <a:fld id="{82C87722-1FD2-4ADE-B795-D10E5942A1BC}" type="slidenum">
              <a:rPr lang="en-US" smtClean="0"/>
              <a:t>‹#›</a:t>
            </a:fld>
            <a:endParaRPr lang="en-US"/>
          </a:p>
        </p:txBody>
      </p:sp>
    </p:spTree>
    <p:extLst>
      <p:ext uri="{BB962C8B-B14F-4D97-AF65-F5344CB8AC3E}">
        <p14:creationId xmlns:p14="http://schemas.microsoft.com/office/powerpoint/2010/main" val="2239403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FD85F-6EE7-45C4-98F6-C1D9A3D367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C113C1-6E91-459B-AB7F-A66257DF17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5F5132-1CFC-43AA-A550-B88446E05A56}"/>
              </a:ext>
            </a:extLst>
          </p:cNvPr>
          <p:cNvSpPr>
            <a:spLocks noGrp="1"/>
          </p:cNvSpPr>
          <p:nvPr>
            <p:ph type="dt" sz="half" idx="10"/>
          </p:nvPr>
        </p:nvSpPr>
        <p:spPr/>
        <p:txBody>
          <a:bodyPr/>
          <a:lstStyle/>
          <a:p>
            <a:fld id="{0C83B9FC-C259-489D-84D0-96210BF30BB8}" type="datetimeFigureOut">
              <a:rPr lang="en-US" smtClean="0"/>
              <a:t>6/22/2020</a:t>
            </a:fld>
            <a:endParaRPr lang="en-US"/>
          </a:p>
        </p:txBody>
      </p:sp>
      <p:sp>
        <p:nvSpPr>
          <p:cNvPr id="5" name="Footer Placeholder 4">
            <a:extLst>
              <a:ext uri="{FF2B5EF4-FFF2-40B4-BE49-F238E27FC236}">
                <a16:creationId xmlns:a16="http://schemas.microsoft.com/office/drawing/2014/main" id="{E52DE711-A09F-4B53-998E-EAC7263724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1BE85-07B6-468C-8283-126363B310DD}"/>
              </a:ext>
            </a:extLst>
          </p:cNvPr>
          <p:cNvSpPr>
            <a:spLocks noGrp="1"/>
          </p:cNvSpPr>
          <p:nvPr>
            <p:ph type="sldNum" sz="quarter" idx="12"/>
          </p:nvPr>
        </p:nvSpPr>
        <p:spPr/>
        <p:txBody>
          <a:bodyPr/>
          <a:lstStyle/>
          <a:p>
            <a:fld id="{82C87722-1FD2-4ADE-B795-D10E5942A1BC}" type="slidenum">
              <a:rPr lang="en-US" smtClean="0"/>
              <a:t>‹#›</a:t>
            </a:fld>
            <a:endParaRPr lang="en-US"/>
          </a:p>
        </p:txBody>
      </p:sp>
    </p:spTree>
    <p:extLst>
      <p:ext uri="{BB962C8B-B14F-4D97-AF65-F5344CB8AC3E}">
        <p14:creationId xmlns:p14="http://schemas.microsoft.com/office/powerpoint/2010/main" val="2336342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03A1-75B9-4684-82F1-4E70F02D5A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AD5999-A843-4D1D-85F6-F8EBC55299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D6D966-0F17-4FE7-BD9A-862685BB56D1}"/>
              </a:ext>
            </a:extLst>
          </p:cNvPr>
          <p:cNvSpPr>
            <a:spLocks noGrp="1"/>
          </p:cNvSpPr>
          <p:nvPr>
            <p:ph type="dt" sz="half" idx="10"/>
          </p:nvPr>
        </p:nvSpPr>
        <p:spPr/>
        <p:txBody>
          <a:bodyPr/>
          <a:lstStyle/>
          <a:p>
            <a:fld id="{0C83B9FC-C259-489D-84D0-96210BF30BB8}" type="datetimeFigureOut">
              <a:rPr lang="en-US" smtClean="0"/>
              <a:t>6/22/2020</a:t>
            </a:fld>
            <a:endParaRPr lang="en-US"/>
          </a:p>
        </p:txBody>
      </p:sp>
      <p:sp>
        <p:nvSpPr>
          <p:cNvPr id="5" name="Footer Placeholder 4">
            <a:extLst>
              <a:ext uri="{FF2B5EF4-FFF2-40B4-BE49-F238E27FC236}">
                <a16:creationId xmlns:a16="http://schemas.microsoft.com/office/drawing/2014/main" id="{E3516257-4DCE-40B0-A7F0-233463799A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D0A5E7-F3A3-4380-894C-1B352A0F9CAA}"/>
              </a:ext>
            </a:extLst>
          </p:cNvPr>
          <p:cNvSpPr>
            <a:spLocks noGrp="1"/>
          </p:cNvSpPr>
          <p:nvPr>
            <p:ph type="sldNum" sz="quarter" idx="12"/>
          </p:nvPr>
        </p:nvSpPr>
        <p:spPr/>
        <p:txBody>
          <a:bodyPr/>
          <a:lstStyle/>
          <a:p>
            <a:fld id="{82C87722-1FD2-4ADE-B795-D10E5942A1BC}" type="slidenum">
              <a:rPr lang="en-US" smtClean="0"/>
              <a:t>‹#›</a:t>
            </a:fld>
            <a:endParaRPr lang="en-US"/>
          </a:p>
        </p:txBody>
      </p:sp>
    </p:spTree>
    <p:extLst>
      <p:ext uri="{BB962C8B-B14F-4D97-AF65-F5344CB8AC3E}">
        <p14:creationId xmlns:p14="http://schemas.microsoft.com/office/powerpoint/2010/main" val="91134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6887F-59FF-4F1E-9F13-8E7FBF447B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B1E1A2-772A-4543-A9DE-7237C48593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2F7D18-9D72-438D-A398-2930041B92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3A2C72-82C6-4B2A-B233-8EA4FFE9A1A7}"/>
              </a:ext>
            </a:extLst>
          </p:cNvPr>
          <p:cNvSpPr>
            <a:spLocks noGrp="1"/>
          </p:cNvSpPr>
          <p:nvPr>
            <p:ph type="dt" sz="half" idx="10"/>
          </p:nvPr>
        </p:nvSpPr>
        <p:spPr/>
        <p:txBody>
          <a:bodyPr/>
          <a:lstStyle/>
          <a:p>
            <a:fld id="{0C83B9FC-C259-489D-84D0-96210BF30BB8}" type="datetimeFigureOut">
              <a:rPr lang="en-US" smtClean="0"/>
              <a:t>6/22/2020</a:t>
            </a:fld>
            <a:endParaRPr lang="en-US"/>
          </a:p>
        </p:txBody>
      </p:sp>
      <p:sp>
        <p:nvSpPr>
          <p:cNvPr id="6" name="Footer Placeholder 5">
            <a:extLst>
              <a:ext uri="{FF2B5EF4-FFF2-40B4-BE49-F238E27FC236}">
                <a16:creationId xmlns:a16="http://schemas.microsoft.com/office/drawing/2014/main" id="{36C79B44-AA84-4BA2-91C9-6DCF457E1C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771C6-E6E3-4F4B-AFDC-E3FA74EA12E4}"/>
              </a:ext>
            </a:extLst>
          </p:cNvPr>
          <p:cNvSpPr>
            <a:spLocks noGrp="1"/>
          </p:cNvSpPr>
          <p:nvPr>
            <p:ph type="sldNum" sz="quarter" idx="12"/>
          </p:nvPr>
        </p:nvSpPr>
        <p:spPr/>
        <p:txBody>
          <a:bodyPr/>
          <a:lstStyle/>
          <a:p>
            <a:fld id="{82C87722-1FD2-4ADE-B795-D10E5942A1BC}" type="slidenum">
              <a:rPr lang="en-US" smtClean="0"/>
              <a:t>‹#›</a:t>
            </a:fld>
            <a:endParaRPr lang="en-US"/>
          </a:p>
        </p:txBody>
      </p:sp>
    </p:spTree>
    <p:extLst>
      <p:ext uri="{BB962C8B-B14F-4D97-AF65-F5344CB8AC3E}">
        <p14:creationId xmlns:p14="http://schemas.microsoft.com/office/powerpoint/2010/main" val="2398163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D7476-99B9-4A01-82AB-E05D333EC0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AD68D1-394C-42B5-AA01-D250384682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A9F518-A02C-4A69-AA2C-E823D59B00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42C4D6-B695-4BD3-9B3C-4DF7997A02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2F917D-89BE-49A5-9624-B5AEDA40CD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08249E-DF6B-4E6B-BF24-58D902BDFC00}"/>
              </a:ext>
            </a:extLst>
          </p:cNvPr>
          <p:cNvSpPr>
            <a:spLocks noGrp="1"/>
          </p:cNvSpPr>
          <p:nvPr>
            <p:ph type="dt" sz="half" idx="10"/>
          </p:nvPr>
        </p:nvSpPr>
        <p:spPr/>
        <p:txBody>
          <a:bodyPr/>
          <a:lstStyle/>
          <a:p>
            <a:fld id="{0C83B9FC-C259-489D-84D0-96210BF30BB8}" type="datetimeFigureOut">
              <a:rPr lang="en-US" smtClean="0"/>
              <a:t>6/22/2020</a:t>
            </a:fld>
            <a:endParaRPr lang="en-US"/>
          </a:p>
        </p:txBody>
      </p:sp>
      <p:sp>
        <p:nvSpPr>
          <p:cNvPr id="8" name="Footer Placeholder 7">
            <a:extLst>
              <a:ext uri="{FF2B5EF4-FFF2-40B4-BE49-F238E27FC236}">
                <a16:creationId xmlns:a16="http://schemas.microsoft.com/office/drawing/2014/main" id="{029D5DB5-4398-4BA1-B191-2824B36CCB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BACCAE-BE48-4117-87A2-54DCD63219A9}"/>
              </a:ext>
            </a:extLst>
          </p:cNvPr>
          <p:cNvSpPr>
            <a:spLocks noGrp="1"/>
          </p:cNvSpPr>
          <p:nvPr>
            <p:ph type="sldNum" sz="quarter" idx="12"/>
          </p:nvPr>
        </p:nvSpPr>
        <p:spPr/>
        <p:txBody>
          <a:bodyPr/>
          <a:lstStyle/>
          <a:p>
            <a:fld id="{82C87722-1FD2-4ADE-B795-D10E5942A1BC}" type="slidenum">
              <a:rPr lang="en-US" smtClean="0"/>
              <a:t>‹#›</a:t>
            </a:fld>
            <a:endParaRPr lang="en-US"/>
          </a:p>
        </p:txBody>
      </p:sp>
    </p:spTree>
    <p:extLst>
      <p:ext uri="{BB962C8B-B14F-4D97-AF65-F5344CB8AC3E}">
        <p14:creationId xmlns:p14="http://schemas.microsoft.com/office/powerpoint/2010/main" val="3567541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1B58C-DD54-4F3B-B455-04C5808D3E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F86682-000A-42EF-A817-173E8DBC5980}"/>
              </a:ext>
            </a:extLst>
          </p:cNvPr>
          <p:cNvSpPr>
            <a:spLocks noGrp="1"/>
          </p:cNvSpPr>
          <p:nvPr>
            <p:ph type="dt" sz="half" idx="10"/>
          </p:nvPr>
        </p:nvSpPr>
        <p:spPr/>
        <p:txBody>
          <a:bodyPr/>
          <a:lstStyle/>
          <a:p>
            <a:fld id="{0C83B9FC-C259-489D-84D0-96210BF30BB8}" type="datetimeFigureOut">
              <a:rPr lang="en-US" smtClean="0"/>
              <a:t>6/22/2020</a:t>
            </a:fld>
            <a:endParaRPr lang="en-US"/>
          </a:p>
        </p:txBody>
      </p:sp>
      <p:sp>
        <p:nvSpPr>
          <p:cNvPr id="4" name="Footer Placeholder 3">
            <a:extLst>
              <a:ext uri="{FF2B5EF4-FFF2-40B4-BE49-F238E27FC236}">
                <a16:creationId xmlns:a16="http://schemas.microsoft.com/office/drawing/2014/main" id="{0721FF24-06DF-4124-B558-00B5FDBD78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A7C1E0-57FB-4E2B-AF94-0D369C026344}"/>
              </a:ext>
            </a:extLst>
          </p:cNvPr>
          <p:cNvSpPr>
            <a:spLocks noGrp="1"/>
          </p:cNvSpPr>
          <p:nvPr>
            <p:ph type="sldNum" sz="quarter" idx="12"/>
          </p:nvPr>
        </p:nvSpPr>
        <p:spPr/>
        <p:txBody>
          <a:bodyPr/>
          <a:lstStyle/>
          <a:p>
            <a:fld id="{82C87722-1FD2-4ADE-B795-D10E5942A1BC}" type="slidenum">
              <a:rPr lang="en-US" smtClean="0"/>
              <a:t>‹#›</a:t>
            </a:fld>
            <a:endParaRPr lang="en-US"/>
          </a:p>
        </p:txBody>
      </p:sp>
    </p:spTree>
    <p:extLst>
      <p:ext uri="{BB962C8B-B14F-4D97-AF65-F5344CB8AC3E}">
        <p14:creationId xmlns:p14="http://schemas.microsoft.com/office/powerpoint/2010/main" val="154751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820950-4CC0-4DBE-A6FC-BD4D67A92B05}"/>
              </a:ext>
            </a:extLst>
          </p:cNvPr>
          <p:cNvSpPr>
            <a:spLocks noGrp="1"/>
          </p:cNvSpPr>
          <p:nvPr>
            <p:ph type="dt" sz="half" idx="10"/>
          </p:nvPr>
        </p:nvSpPr>
        <p:spPr/>
        <p:txBody>
          <a:bodyPr/>
          <a:lstStyle/>
          <a:p>
            <a:fld id="{0C83B9FC-C259-489D-84D0-96210BF30BB8}" type="datetimeFigureOut">
              <a:rPr lang="en-US" smtClean="0"/>
              <a:t>6/22/2020</a:t>
            </a:fld>
            <a:endParaRPr lang="en-US"/>
          </a:p>
        </p:txBody>
      </p:sp>
      <p:sp>
        <p:nvSpPr>
          <p:cNvPr id="3" name="Footer Placeholder 2">
            <a:extLst>
              <a:ext uri="{FF2B5EF4-FFF2-40B4-BE49-F238E27FC236}">
                <a16:creationId xmlns:a16="http://schemas.microsoft.com/office/drawing/2014/main" id="{6570E5C9-6EE3-4BEB-9966-4D593CFAA8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C7CA18-9753-4C6A-8A6E-6C73CD79FC3D}"/>
              </a:ext>
            </a:extLst>
          </p:cNvPr>
          <p:cNvSpPr>
            <a:spLocks noGrp="1"/>
          </p:cNvSpPr>
          <p:nvPr>
            <p:ph type="sldNum" sz="quarter" idx="12"/>
          </p:nvPr>
        </p:nvSpPr>
        <p:spPr/>
        <p:txBody>
          <a:bodyPr/>
          <a:lstStyle/>
          <a:p>
            <a:fld id="{82C87722-1FD2-4ADE-B795-D10E5942A1BC}" type="slidenum">
              <a:rPr lang="en-US" smtClean="0"/>
              <a:t>‹#›</a:t>
            </a:fld>
            <a:endParaRPr lang="en-US"/>
          </a:p>
        </p:txBody>
      </p:sp>
    </p:spTree>
    <p:extLst>
      <p:ext uri="{BB962C8B-B14F-4D97-AF65-F5344CB8AC3E}">
        <p14:creationId xmlns:p14="http://schemas.microsoft.com/office/powerpoint/2010/main" val="2788055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C8D11-01A8-420C-8732-1E9E7518BB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6C7FBE-75CD-4B92-A234-DC03516881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874C2C-D83E-43DC-84AC-8EFB6CFEFD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EC9A54-1FAC-499B-A7EC-B01B517146E6}"/>
              </a:ext>
            </a:extLst>
          </p:cNvPr>
          <p:cNvSpPr>
            <a:spLocks noGrp="1"/>
          </p:cNvSpPr>
          <p:nvPr>
            <p:ph type="dt" sz="half" idx="10"/>
          </p:nvPr>
        </p:nvSpPr>
        <p:spPr/>
        <p:txBody>
          <a:bodyPr/>
          <a:lstStyle/>
          <a:p>
            <a:fld id="{0C83B9FC-C259-489D-84D0-96210BF30BB8}" type="datetimeFigureOut">
              <a:rPr lang="en-US" smtClean="0"/>
              <a:t>6/22/2020</a:t>
            </a:fld>
            <a:endParaRPr lang="en-US"/>
          </a:p>
        </p:txBody>
      </p:sp>
      <p:sp>
        <p:nvSpPr>
          <p:cNvPr id="6" name="Footer Placeholder 5">
            <a:extLst>
              <a:ext uri="{FF2B5EF4-FFF2-40B4-BE49-F238E27FC236}">
                <a16:creationId xmlns:a16="http://schemas.microsoft.com/office/drawing/2014/main" id="{29B4DD22-A86E-4394-8120-986B732FE0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C326E6-F257-48AC-A066-DC75F7AAED96}"/>
              </a:ext>
            </a:extLst>
          </p:cNvPr>
          <p:cNvSpPr>
            <a:spLocks noGrp="1"/>
          </p:cNvSpPr>
          <p:nvPr>
            <p:ph type="sldNum" sz="quarter" idx="12"/>
          </p:nvPr>
        </p:nvSpPr>
        <p:spPr/>
        <p:txBody>
          <a:bodyPr/>
          <a:lstStyle/>
          <a:p>
            <a:fld id="{82C87722-1FD2-4ADE-B795-D10E5942A1BC}" type="slidenum">
              <a:rPr lang="en-US" smtClean="0"/>
              <a:t>‹#›</a:t>
            </a:fld>
            <a:endParaRPr lang="en-US"/>
          </a:p>
        </p:txBody>
      </p:sp>
    </p:spTree>
    <p:extLst>
      <p:ext uri="{BB962C8B-B14F-4D97-AF65-F5344CB8AC3E}">
        <p14:creationId xmlns:p14="http://schemas.microsoft.com/office/powerpoint/2010/main" val="272492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E498-2CA1-4F70-B614-995A0572AD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7BA4D2-F8A6-4ABF-8546-9495F01754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E15BC4-A387-4762-8F19-236A395F6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E9380A-52CC-49E0-8E63-7C73D257955E}"/>
              </a:ext>
            </a:extLst>
          </p:cNvPr>
          <p:cNvSpPr>
            <a:spLocks noGrp="1"/>
          </p:cNvSpPr>
          <p:nvPr>
            <p:ph type="dt" sz="half" idx="10"/>
          </p:nvPr>
        </p:nvSpPr>
        <p:spPr/>
        <p:txBody>
          <a:bodyPr/>
          <a:lstStyle/>
          <a:p>
            <a:fld id="{0C83B9FC-C259-489D-84D0-96210BF30BB8}" type="datetimeFigureOut">
              <a:rPr lang="en-US" smtClean="0"/>
              <a:t>6/22/2020</a:t>
            </a:fld>
            <a:endParaRPr lang="en-US"/>
          </a:p>
        </p:txBody>
      </p:sp>
      <p:sp>
        <p:nvSpPr>
          <p:cNvPr id="6" name="Footer Placeholder 5">
            <a:extLst>
              <a:ext uri="{FF2B5EF4-FFF2-40B4-BE49-F238E27FC236}">
                <a16:creationId xmlns:a16="http://schemas.microsoft.com/office/drawing/2014/main" id="{757EE45C-D8B2-4F81-A58F-1BE1A0C082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E4E800-AC7A-4C3C-80DC-FC020F602E9A}"/>
              </a:ext>
            </a:extLst>
          </p:cNvPr>
          <p:cNvSpPr>
            <a:spLocks noGrp="1"/>
          </p:cNvSpPr>
          <p:nvPr>
            <p:ph type="sldNum" sz="quarter" idx="12"/>
          </p:nvPr>
        </p:nvSpPr>
        <p:spPr/>
        <p:txBody>
          <a:bodyPr/>
          <a:lstStyle/>
          <a:p>
            <a:fld id="{82C87722-1FD2-4ADE-B795-D10E5942A1BC}" type="slidenum">
              <a:rPr lang="en-US" smtClean="0"/>
              <a:t>‹#›</a:t>
            </a:fld>
            <a:endParaRPr lang="en-US"/>
          </a:p>
        </p:txBody>
      </p:sp>
    </p:spTree>
    <p:extLst>
      <p:ext uri="{BB962C8B-B14F-4D97-AF65-F5344CB8AC3E}">
        <p14:creationId xmlns:p14="http://schemas.microsoft.com/office/powerpoint/2010/main" val="1193693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01DEE2-B2CE-42D1-8968-A7FB1C0715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21BFA4-C25D-4D9C-9342-DC8AFB27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4886AB-55F3-4C07-BC4C-E3C6B107A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3B9FC-C259-489D-84D0-96210BF30BB8}" type="datetimeFigureOut">
              <a:rPr lang="en-US" smtClean="0"/>
              <a:t>6/22/2020</a:t>
            </a:fld>
            <a:endParaRPr lang="en-US"/>
          </a:p>
        </p:txBody>
      </p:sp>
      <p:sp>
        <p:nvSpPr>
          <p:cNvPr id="5" name="Footer Placeholder 4">
            <a:extLst>
              <a:ext uri="{FF2B5EF4-FFF2-40B4-BE49-F238E27FC236}">
                <a16:creationId xmlns:a16="http://schemas.microsoft.com/office/drawing/2014/main" id="{5F186C0F-A07F-4D69-8769-E02A85A36A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79629A-C7B0-4841-BB83-1DF6A92E05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C87722-1FD2-4ADE-B795-D10E5942A1BC}" type="slidenum">
              <a:rPr lang="en-US" smtClean="0"/>
              <a:t>‹#›</a:t>
            </a:fld>
            <a:endParaRPr lang="en-US"/>
          </a:p>
        </p:txBody>
      </p:sp>
    </p:spTree>
    <p:extLst>
      <p:ext uri="{BB962C8B-B14F-4D97-AF65-F5344CB8AC3E}">
        <p14:creationId xmlns:p14="http://schemas.microsoft.com/office/powerpoint/2010/main" val="2117125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E5AD-711A-48F1-99AC-65CD77DFCDAC}"/>
              </a:ext>
            </a:extLst>
          </p:cNvPr>
          <p:cNvSpPr>
            <a:spLocks noGrp="1"/>
          </p:cNvSpPr>
          <p:nvPr>
            <p:ph type="title"/>
          </p:nvPr>
        </p:nvSpPr>
        <p:spPr/>
        <p:txBody>
          <a:bodyPr/>
          <a:lstStyle/>
          <a:p>
            <a:pPr algn="ctr"/>
            <a:r>
              <a:rPr lang="en-US" dirty="0"/>
              <a:t>Angular Development - Artifacts</a:t>
            </a:r>
          </a:p>
        </p:txBody>
      </p:sp>
      <p:graphicFrame>
        <p:nvGraphicFramePr>
          <p:cNvPr id="6" name="Content Placeholder 5">
            <a:extLst>
              <a:ext uri="{FF2B5EF4-FFF2-40B4-BE49-F238E27FC236}">
                <a16:creationId xmlns:a16="http://schemas.microsoft.com/office/drawing/2014/main" id="{A37CEC48-F96D-4E5D-8548-DD4792CF34D0}"/>
              </a:ext>
            </a:extLst>
          </p:cNvPr>
          <p:cNvGraphicFramePr>
            <a:graphicFrameLocks noGrp="1"/>
          </p:cNvGraphicFramePr>
          <p:nvPr>
            <p:ph idx="1"/>
            <p:extLst>
              <p:ext uri="{D42A27DB-BD31-4B8C-83A1-F6EECF244321}">
                <p14:modId xmlns:p14="http://schemas.microsoft.com/office/powerpoint/2010/main" val="233072194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3159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5E99-C752-429E-B500-5D29973C2917}"/>
              </a:ext>
            </a:extLst>
          </p:cNvPr>
          <p:cNvSpPr>
            <a:spLocks noGrp="1"/>
          </p:cNvSpPr>
          <p:nvPr>
            <p:ph type="title"/>
          </p:nvPr>
        </p:nvSpPr>
        <p:spPr/>
        <p:txBody>
          <a:bodyPr/>
          <a:lstStyle/>
          <a:p>
            <a:pPr algn="ctr"/>
            <a:r>
              <a:rPr lang="en-US" dirty="0"/>
              <a:t>Angular Development - Artifacts</a:t>
            </a:r>
          </a:p>
        </p:txBody>
      </p:sp>
      <p:graphicFrame>
        <p:nvGraphicFramePr>
          <p:cNvPr id="4" name="Content Placeholder 3">
            <a:extLst>
              <a:ext uri="{FF2B5EF4-FFF2-40B4-BE49-F238E27FC236}">
                <a16:creationId xmlns:a16="http://schemas.microsoft.com/office/drawing/2014/main" id="{C06F2D03-9891-4549-BC0D-FF5A8F183090}"/>
              </a:ext>
            </a:extLst>
          </p:cNvPr>
          <p:cNvGraphicFramePr>
            <a:graphicFrameLocks noGrp="1"/>
          </p:cNvGraphicFramePr>
          <p:nvPr>
            <p:ph idx="1"/>
            <p:extLst>
              <p:ext uri="{D42A27DB-BD31-4B8C-83A1-F6EECF244321}">
                <p14:modId xmlns:p14="http://schemas.microsoft.com/office/powerpoint/2010/main" val="9883295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0299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5F83-DBBA-4686-B6B4-99F741E4E3AE}"/>
              </a:ext>
            </a:extLst>
          </p:cNvPr>
          <p:cNvSpPr>
            <a:spLocks noGrp="1"/>
          </p:cNvSpPr>
          <p:nvPr>
            <p:ph type="title"/>
          </p:nvPr>
        </p:nvSpPr>
        <p:spPr/>
        <p:txBody>
          <a:bodyPr/>
          <a:lstStyle/>
          <a:p>
            <a:pPr algn="ctr"/>
            <a:r>
              <a:rPr lang="en-US" dirty="0"/>
              <a:t>Angular Development - Artifacts</a:t>
            </a:r>
          </a:p>
        </p:txBody>
      </p:sp>
      <p:sp>
        <p:nvSpPr>
          <p:cNvPr id="3" name="Content Placeholder 2">
            <a:extLst>
              <a:ext uri="{FF2B5EF4-FFF2-40B4-BE49-F238E27FC236}">
                <a16:creationId xmlns:a16="http://schemas.microsoft.com/office/drawing/2014/main" id="{9F592027-2E1B-414F-B372-DEA0B979195B}"/>
              </a:ext>
            </a:extLst>
          </p:cNvPr>
          <p:cNvSpPr>
            <a:spLocks noGrp="1"/>
          </p:cNvSpPr>
          <p:nvPr>
            <p:ph idx="1"/>
          </p:nvPr>
        </p:nvSpPr>
        <p:spPr/>
        <p:txBody>
          <a:bodyPr/>
          <a:lstStyle/>
          <a:p>
            <a:pPr algn="l"/>
            <a:r>
              <a:rPr lang="en-US" dirty="0"/>
              <a:t>Component - </a:t>
            </a:r>
            <a:r>
              <a:rPr lang="en-US" b="0" i="0" dirty="0">
                <a:solidFill>
                  <a:srgbClr val="444444"/>
                </a:solidFill>
                <a:effectLst/>
                <a:latin typeface="Roboto"/>
              </a:rPr>
              <a:t>Components are the most basic UI building block of an Angular app. An Angular app contains a tree of Angular components.</a:t>
            </a:r>
          </a:p>
          <a:p>
            <a:pPr algn="l"/>
            <a:r>
              <a:rPr lang="en-US" b="0" i="0" dirty="0">
                <a:solidFill>
                  <a:srgbClr val="444444"/>
                </a:solidFill>
                <a:effectLst/>
                <a:latin typeface="Roboto"/>
              </a:rPr>
              <a:t>Angular components are a subset of directives, always associated with a template. Unlike other directives, only one component can be instantiated per an element in a template.</a:t>
            </a:r>
          </a:p>
          <a:p>
            <a:pPr algn="l"/>
            <a:r>
              <a:rPr lang="en-US" dirty="0">
                <a:solidFill>
                  <a:srgbClr val="444444"/>
                </a:solidFill>
                <a:latin typeface="Roboto"/>
              </a:rPr>
              <a:t>Directive – Is a TypeScript class.</a:t>
            </a:r>
            <a:r>
              <a:rPr lang="en-US" b="0" i="0" dirty="0">
                <a:solidFill>
                  <a:srgbClr val="444444"/>
                </a:solidFill>
                <a:effectLst/>
                <a:latin typeface="Roboto"/>
              </a:rPr>
              <a:t> You can define your own directives to attach custom behavior to elements in the DOM.</a:t>
            </a:r>
          </a:p>
          <a:p>
            <a:pPr algn="l"/>
            <a:r>
              <a:rPr lang="en-US" dirty="0">
                <a:solidFill>
                  <a:srgbClr val="444444"/>
                </a:solidFill>
                <a:latin typeface="Roboto"/>
              </a:rPr>
              <a:t>Pipe – Is a Directive that helps you do data formatting tasks in an elegant manner.</a:t>
            </a:r>
            <a:endParaRPr lang="en-US" b="0" i="0" dirty="0">
              <a:solidFill>
                <a:srgbClr val="444444"/>
              </a:solidFill>
              <a:effectLst/>
              <a:latin typeface="Roboto"/>
            </a:endParaRPr>
          </a:p>
          <a:p>
            <a:pPr algn="l"/>
            <a:endParaRPr lang="en-US" b="0" i="0" dirty="0">
              <a:solidFill>
                <a:srgbClr val="444444"/>
              </a:solidFill>
              <a:effectLst/>
              <a:latin typeface="Roboto"/>
            </a:endParaRPr>
          </a:p>
          <a:p>
            <a:endParaRPr lang="en-US" dirty="0"/>
          </a:p>
        </p:txBody>
      </p:sp>
    </p:spTree>
    <p:extLst>
      <p:ext uri="{BB962C8B-B14F-4D97-AF65-F5344CB8AC3E}">
        <p14:creationId xmlns:p14="http://schemas.microsoft.com/office/powerpoint/2010/main" val="1603193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F9DD-5485-4917-B2AF-8B9321BFAB5F}"/>
              </a:ext>
            </a:extLst>
          </p:cNvPr>
          <p:cNvSpPr>
            <a:spLocks noGrp="1"/>
          </p:cNvSpPr>
          <p:nvPr>
            <p:ph type="title"/>
          </p:nvPr>
        </p:nvSpPr>
        <p:spPr/>
        <p:txBody>
          <a:bodyPr/>
          <a:lstStyle/>
          <a:p>
            <a:pPr algn="ctr"/>
            <a:r>
              <a:rPr lang="en-US" dirty="0"/>
              <a:t>Angular Development - Artifacts</a:t>
            </a:r>
          </a:p>
        </p:txBody>
      </p:sp>
      <p:sp>
        <p:nvSpPr>
          <p:cNvPr id="3" name="Content Placeholder 2">
            <a:extLst>
              <a:ext uri="{FF2B5EF4-FFF2-40B4-BE49-F238E27FC236}">
                <a16:creationId xmlns:a16="http://schemas.microsoft.com/office/drawing/2014/main" id="{6DA06947-B09A-4D4D-A047-8B5FB5AA9E2C}"/>
              </a:ext>
            </a:extLst>
          </p:cNvPr>
          <p:cNvSpPr>
            <a:spLocks noGrp="1"/>
          </p:cNvSpPr>
          <p:nvPr>
            <p:ph idx="1"/>
          </p:nvPr>
        </p:nvSpPr>
        <p:spPr/>
        <p:txBody>
          <a:bodyPr/>
          <a:lstStyle/>
          <a:p>
            <a:r>
              <a:rPr lang="en-US" dirty="0"/>
              <a:t>Services – Is a TypeScript class. Are used to wrap complex piece of code and to talk to server using </a:t>
            </a:r>
            <a:r>
              <a:rPr lang="en-US" dirty="0" err="1"/>
              <a:t>HttpClient</a:t>
            </a:r>
            <a:r>
              <a:rPr lang="en-US" dirty="0"/>
              <a:t> and </a:t>
            </a:r>
            <a:r>
              <a:rPr lang="en-US" dirty="0" err="1"/>
              <a:t>RxJS</a:t>
            </a:r>
            <a:r>
              <a:rPr lang="en-US" dirty="0"/>
              <a:t>. Services must be injected into components or other services, directives before the service methods can be called.</a:t>
            </a:r>
          </a:p>
          <a:p>
            <a:r>
              <a:rPr lang="en-US" dirty="0"/>
              <a:t>Module – Just a wrapper or container for other Angular artifacts. All Angular artifacts of a module are loaded when the module is loaded. Modules are eagerly loaded by default and can be lazily loaded. Two types of modules are possible in Angular one is Core Module and other is Feature Module. Core Module is responsible to bootstrap the application and feature modules provide app specific features.</a:t>
            </a:r>
          </a:p>
          <a:p>
            <a:endParaRPr lang="en-US" dirty="0"/>
          </a:p>
          <a:p>
            <a:endParaRPr lang="en-US" dirty="0"/>
          </a:p>
        </p:txBody>
      </p:sp>
    </p:spTree>
    <p:extLst>
      <p:ext uri="{BB962C8B-B14F-4D97-AF65-F5344CB8AC3E}">
        <p14:creationId xmlns:p14="http://schemas.microsoft.com/office/powerpoint/2010/main" val="28709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8D4BB-45E1-426F-B814-8A6C7476BCE9}"/>
              </a:ext>
            </a:extLst>
          </p:cNvPr>
          <p:cNvSpPr>
            <a:spLocks noGrp="1"/>
          </p:cNvSpPr>
          <p:nvPr>
            <p:ph type="title"/>
          </p:nvPr>
        </p:nvSpPr>
        <p:spPr/>
        <p:txBody>
          <a:bodyPr/>
          <a:lstStyle/>
          <a:p>
            <a:pPr algn="ctr"/>
            <a:r>
              <a:rPr lang="en-US" dirty="0"/>
              <a:t>Angular Development - Artifacts</a:t>
            </a:r>
          </a:p>
        </p:txBody>
      </p:sp>
      <p:sp>
        <p:nvSpPr>
          <p:cNvPr id="3" name="Content Placeholder 2">
            <a:extLst>
              <a:ext uri="{FF2B5EF4-FFF2-40B4-BE49-F238E27FC236}">
                <a16:creationId xmlns:a16="http://schemas.microsoft.com/office/drawing/2014/main" id="{A3CA769E-1666-47A9-9A67-7F62C6E275A0}"/>
              </a:ext>
            </a:extLst>
          </p:cNvPr>
          <p:cNvSpPr>
            <a:spLocks noGrp="1"/>
          </p:cNvSpPr>
          <p:nvPr>
            <p:ph idx="1"/>
          </p:nvPr>
        </p:nvSpPr>
        <p:spPr/>
        <p:txBody>
          <a:bodyPr/>
          <a:lstStyle/>
          <a:p>
            <a:r>
              <a:rPr lang="en-US" dirty="0"/>
              <a:t>Form – An application has multiple forms. Forms are implemented as Components in Angular.</a:t>
            </a:r>
          </a:p>
          <a:p>
            <a:r>
              <a:rPr lang="en-US" dirty="0"/>
              <a:t>Custom Validator – Validates one or more fields and implemented as a Directive.</a:t>
            </a:r>
          </a:p>
          <a:p>
            <a:r>
              <a:rPr lang="en-US"/>
              <a:t>Resolvers </a:t>
            </a:r>
            <a:r>
              <a:rPr lang="en-US" dirty="0"/>
              <a:t>– Is called by Angular automatically when user hits a route and calls the “resolve” method on the service to prevent a route from being activated by the user.</a:t>
            </a:r>
          </a:p>
          <a:p>
            <a:r>
              <a:rPr lang="en-US" dirty="0"/>
              <a:t>Route Guard – Is called by Angular automatically when user hits a route to prevent user from activating the route. One example is Auth Guard which makes sure user is authenticated.</a:t>
            </a:r>
          </a:p>
          <a:p>
            <a:endParaRPr lang="en-US" dirty="0"/>
          </a:p>
          <a:p>
            <a:endParaRPr lang="en-US" dirty="0"/>
          </a:p>
        </p:txBody>
      </p:sp>
    </p:spTree>
    <p:extLst>
      <p:ext uri="{BB962C8B-B14F-4D97-AF65-F5344CB8AC3E}">
        <p14:creationId xmlns:p14="http://schemas.microsoft.com/office/powerpoint/2010/main" val="3689443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F602-9451-48ED-A5CA-9C7A307357E7}"/>
              </a:ext>
            </a:extLst>
          </p:cNvPr>
          <p:cNvSpPr>
            <a:spLocks noGrp="1"/>
          </p:cNvSpPr>
          <p:nvPr>
            <p:ph type="title"/>
          </p:nvPr>
        </p:nvSpPr>
        <p:spPr/>
        <p:txBody>
          <a:bodyPr/>
          <a:lstStyle/>
          <a:p>
            <a:pPr algn="ctr"/>
            <a:r>
              <a:rPr lang="en-US" dirty="0"/>
              <a:t>Angular Development – Let’s Begin </a:t>
            </a:r>
          </a:p>
        </p:txBody>
      </p:sp>
      <p:pic>
        <p:nvPicPr>
          <p:cNvPr id="7" name="Content Placeholder 6">
            <a:extLst>
              <a:ext uri="{FF2B5EF4-FFF2-40B4-BE49-F238E27FC236}">
                <a16:creationId xmlns:a16="http://schemas.microsoft.com/office/drawing/2014/main" id="{F3747E4B-AD90-4EA8-B72C-ABFCAB4F9822}"/>
              </a:ext>
            </a:extLst>
          </p:cNvPr>
          <p:cNvPicPr>
            <a:picLocks noGrp="1" noChangeAspect="1"/>
          </p:cNvPicPr>
          <p:nvPr>
            <p:ph idx="1"/>
          </p:nvPr>
        </p:nvPicPr>
        <p:blipFill>
          <a:blip r:embed="rId2"/>
          <a:stretch>
            <a:fillRect/>
          </a:stretch>
        </p:blipFill>
        <p:spPr>
          <a:xfrm>
            <a:off x="3035748" y="1825625"/>
            <a:ext cx="6120503" cy="4351338"/>
          </a:xfrm>
          <a:prstGeom prst="rect">
            <a:avLst/>
          </a:prstGeom>
        </p:spPr>
      </p:pic>
    </p:spTree>
    <p:extLst>
      <p:ext uri="{BB962C8B-B14F-4D97-AF65-F5344CB8AC3E}">
        <p14:creationId xmlns:p14="http://schemas.microsoft.com/office/powerpoint/2010/main" val="144727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385</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Roboto</vt:lpstr>
      <vt:lpstr>Office Theme</vt:lpstr>
      <vt:lpstr>Angular Development - Artifacts</vt:lpstr>
      <vt:lpstr>Angular Development - Artifacts</vt:lpstr>
      <vt:lpstr>Angular Development - Artifacts</vt:lpstr>
      <vt:lpstr>Angular Development - Artifacts</vt:lpstr>
      <vt:lpstr>Angular Development - Artifacts</vt:lpstr>
      <vt:lpstr>Angular Development – Let’s Begin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and Communicating Between Components</dc:title>
  <dc:creator>Himanshu Kumar</dc:creator>
  <cp:lastModifiedBy>Himanshu Kumar</cp:lastModifiedBy>
  <cp:revision>22</cp:revision>
  <dcterms:created xsi:type="dcterms:W3CDTF">2020-03-13T06:33:58Z</dcterms:created>
  <dcterms:modified xsi:type="dcterms:W3CDTF">2020-06-22T01:18:38Z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2020-03-13T06:35:43.2303077Z</vt:lpwstr>
  </property>
  <property fmtid="{D5CDD505-2E9C-101B-9397-08002B2CF9AE}" pid="5" name="MSIP_Label_f42aa342-8706-4288-bd11-ebb85995028c_Name">
    <vt:lpwstr>General</vt:lpwstr>
  </property>
  <property fmtid="{D5CDD505-2E9C-101B-9397-08002B2CF9AE}" pid="6" name="MSIP_Label_f42aa342-8706-4288-bd11-ebb85995028c_ActionId">
    <vt:lpwstr>a195dbac-efb7-46b7-b35e-e3cf9c6552b2</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ies>
</file>