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ED07-2DBC-4487-ACE2-CF7A03218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7CE5C-AA80-4408-BB1C-7181B34B1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D9B9-2FC0-4E75-B7BA-A933D356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83625-762B-407B-9E92-9F95FBBD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0F319-8385-450D-A07B-58443754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3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946E-1C8F-402B-A08D-43B1B622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201C8-D623-412A-A9BB-8335B60A7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06AEC-CA6C-4F9B-86AD-F268A31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A4D59-A062-4628-9D0D-D6D077E0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A2070-DA76-4AD0-93B2-A3BB4336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4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06F7C-38CA-450F-804F-4C3E555DD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D2400-B3AE-48FC-B920-3B1FF49E5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2D12-6390-40A2-B146-D5BB2256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41D2-B220-45DE-95B2-BC17E0E6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BFABA-B862-43D5-B782-5D9DB3BF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2833-BC1D-4745-B5CC-4ACB4F8E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9B4B-BE68-406C-A158-820A599D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58A9-4B90-4F48-B928-4401BC0E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91680-14F2-4FA3-A15F-410FC3A7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2AF18-0277-4721-88D6-B1F3770B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3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C263-3528-4932-8CA1-E290F6DD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A6279-F678-4E26-B760-8C390478C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CD92-33C4-42D3-92AA-F827F592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29EE-5F30-4925-A7F5-1DFAF147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FE693-E9B7-4B5B-83F4-D0E8567C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0EAB-E28D-4732-8E8A-A401637B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F059-3B9E-48F1-85F8-6DEF60B7D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369A-2DDA-44C8-A458-BBF9EF7C3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BA7E-101C-493A-8D63-DB68E173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00006-2D3B-46D9-BE9B-F18EB26F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7DB4-40FA-4E3C-8F69-FA180B22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1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92F6-CAEF-4AE0-8A47-6FABF12A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ED5DA-C30F-4A0A-82EA-5356927D7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58605-E074-4734-9304-8ED4F22A0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07C7D-9549-4F78-B4D5-666B10ED0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8BD10-1E89-4083-82E5-65C7BF7BD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6ADB3-5CB8-4FFF-9A83-F0B7AE17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293A8-96B6-450B-9C7F-A6841C6C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7A90F-10E0-448A-B8C3-E7947B4E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8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7DBA-87D1-442B-8C84-57602F34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30D1A-6930-4130-90EF-5F2CAE0F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911B9-D651-4D5B-8C28-BE8DDAE9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99AC0-7027-420B-BDD4-0FD1E580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0515B-2A5F-4DB0-8E70-D3753985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86210-6447-4C7A-ADA5-65234D6E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7BF78-6FEC-4254-A822-A25D77E5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2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6178-65F8-4229-9586-E4FDBF57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33CF-3DD5-4E2A-899E-A4C387F1B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9D627-0298-4749-9631-C8D8E3445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66DFC-57A1-4611-9865-F1903C2C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CCEFC-8F66-4C9F-AD3D-761CFD0D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4191E-58EE-41AB-9F2C-E3869A9F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B272-0831-46F3-9B34-E991E89F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8D1A3-CB08-47B2-B00B-E8C23994C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2D192-1739-4AEC-AF11-995E36AE9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ED272-3AF6-410D-B345-C94966D7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4280F-9A32-4502-A9FD-772BD440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F3DE0-464D-4162-902D-C7248BCA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0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DF6F1-01E6-4DCB-82B9-F4295E9A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7E219-07CE-43AC-8D58-7AAFADF1E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FF8A-9F52-40A1-96FF-4164D14CA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8E51-B638-43DE-B0B3-2B6DAB9D5F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EB91-772B-460E-9B07-5EC5DA895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6022-C38F-4725-A5DC-019248A67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9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1C30-EC9D-4583-A93F-F462CB11A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2206"/>
            <a:ext cx="9144000" cy="98272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96EEF-1B56-402F-8625-D2F33A46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7"/>
            <a:ext cx="9144000" cy="437024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Your trainer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Your introduction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Your name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Your role in the company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Familiarity with a web application framework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Expectations from this course</a:t>
            </a:r>
          </a:p>
        </p:txBody>
      </p:sp>
    </p:spTree>
    <p:extLst>
      <p:ext uri="{BB962C8B-B14F-4D97-AF65-F5344CB8AC3E}">
        <p14:creationId xmlns:p14="http://schemas.microsoft.com/office/powerpoint/2010/main" val="49499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EC23-ED19-4852-972C-F619CEDBE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5167"/>
            <a:ext cx="9144000" cy="831093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 -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F956F-07BB-4627-A164-34C27D8F8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835" y="1226259"/>
            <a:ext cx="9144000" cy="4999931"/>
          </a:xfrm>
        </p:spPr>
        <p:txBody>
          <a:bodyPr>
            <a:norm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 – Typescript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Typing, Variables, and Functions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Classes and Interfaces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412803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2286-2655-4A91-97B0-84602EC51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6801"/>
            <a:ext cx="9144000" cy="849473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 - 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3FD31-193C-47EE-9274-F96DF3568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6607"/>
            <a:ext cx="9144000" cy="4912028"/>
          </a:xfrm>
        </p:spPr>
        <p:txBody>
          <a:bodyPr>
            <a:normAutofit fontScale="70000" lnSpcReduction="20000"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Getting Started With Angular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Creating and Communicating Between Angular Components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Exploring the Angular Template Syntax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Creating Reusable Angular Services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Routing and Navigating Pages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Collecting Data with Angular Forms and Validation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Communicating Between Components Detailed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Reusing Components with Content Projection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Displaying Data With Pipes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Understanding </a:t>
            </a:r>
            <a:r>
              <a:rPr lang="en-US" dirty="0" err="1"/>
              <a:t>Angular's</a:t>
            </a:r>
            <a:r>
              <a:rPr lang="en-US" dirty="0"/>
              <a:t> Dependency Injection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Creating Directives and Advanced Components in Angular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More Components and Custom Validators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Communicating with Server Using Http, Observables and Rx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Unit Testing Your Angular Code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Testing Angular Components with Integrated 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Taking an Angular App to Production</a:t>
            </a:r>
          </a:p>
        </p:txBody>
      </p:sp>
    </p:spTree>
    <p:extLst>
      <p:ext uri="{BB962C8B-B14F-4D97-AF65-F5344CB8AC3E}">
        <p14:creationId xmlns:p14="http://schemas.microsoft.com/office/powerpoint/2010/main" val="29606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03E8-4EAF-4BFF-B987-781CC71F5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533" y="487066"/>
            <a:ext cx="10180933" cy="936777"/>
          </a:xfrm>
        </p:spPr>
        <p:txBody>
          <a:bodyPr/>
          <a:lstStyle/>
          <a:p>
            <a:r>
              <a:rPr lang="en-US" dirty="0"/>
              <a:t>Agenda – Angular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31592-F92F-4392-8990-AF7F7BA76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533" y="1423844"/>
            <a:ext cx="10180933" cy="509183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Project and folder organization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Angular module organization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Component and services Best Practices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Important performance 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6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147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</vt:lpstr>
      <vt:lpstr>Agenda - Typescript</vt:lpstr>
      <vt:lpstr>Agenda - Angular</vt:lpstr>
      <vt:lpstr>Agenda – Angular 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Himanshu Kumar</dc:creator>
  <cp:lastModifiedBy>Himanshu Kumar</cp:lastModifiedBy>
  <cp:revision>10</cp:revision>
  <dcterms:created xsi:type="dcterms:W3CDTF">2020-03-05T05:13:25Z</dcterms:created>
  <dcterms:modified xsi:type="dcterms:W3CDTF">2020-03-05T06:22:24Z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hiku@microsoft.com</vt:lpwstr>
  </property>
  <property fmtid="{D5CDD505-2E9C-101B-9397-08002B2CF9AE}" pid="5" name="MSIP_Label_f42aa342-8706-4288-bd11-ebb85995028c_SetDate">
    <vt:lpwstr>2020-03-05T05:16:22.6950096Z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65845858-9b04-4dc3-b6d6-9653b0ade3e7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