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BFA6-BA23-4A22-9694-B502113D2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41DD6-7A4D-4B55-B844-6551468B8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8452-2B88-4B77-A4DC-3675B990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B9FC-C259-489D-84D0-96210BF30BB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A3CB-4EC7-4C68-B0DF-662E5E00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DB806-7359-479F-B0BC-F9F6FC7F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7722-1FD2-4ADE-B795-D10E5942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DD83-98D0-4BD4-9D6A-5D8C3413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9C5D2-C1B9-4830-92DA-951EC984A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34C4F-AE7A-4C33-9652-C3DD18D8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B9FC-C259-489D-84D0-96210BF30BB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6CC6-3CFF-40B5-9458-384CC931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24982-B84A-4B9D-BB65-DED71BFE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7722-1FD2-4ADE-B795-D10E5942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35E8F-CA97-42FF-9D29-505C18456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92DB2-8FBE-4FF7-8324-92F2D6C0E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8D1D-B488-4BA4-B1E0-4085ABC9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B9FC-C259-489D-84D0-96210BF30BB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1ED80-CCF7-43EB-A840-70CC9A95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A7DF8-B889-4456-A4CE-E06D49ED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7722-1FD2-4ADE-B795-D10E5942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0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D85F-6EE7-45C4-98F6-C1D9A3D3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13C1-6E91-459B-AB7F-A66257DF1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F5132-1CFC-43AA-A550-B88446E0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B9FC-C259-489D-84D0-96210BF30BB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E711-A09F-4B53-998E-EAC72637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BE85-07B6-468C-8283-126363B3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7722-1FD2-4ADE-B795-D10E5942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03A1-75B9-4684-82F1-4E70F02D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D5999-A843-4D1D-85F6-F8EBC5529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6D966-0F17-4FE7-BD9A-862685BB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B9FC-C259-489D-84D0-96210BF30BB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16257-4DCE-40B0-A7F0-23346379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0A5E7-F3A3-4380-894C-1B352A0F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7722-1FD2-4ADE-B795-D10E5942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4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887F-59FF-4F1E-9F13-8E7FBF44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E1A2-772A-4543-A9DE-7237C4859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F7D18-9D72-438D-A398-2930041B9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A2C72-82C6-4B2A-B233-8EA4FFE9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B9FC-C259-489D-84D0-96210BF30BB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79B44-AA84-4BA2-91C9-6DCF457E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771C6-E6E3-4F4B-AFDC-E3FA74EA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7722-1FD2-4ADE-B795-D10E5942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6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7476-99B9-4A01-82AB-E05D333E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D68D1-394C-42B5-AA01-D25038468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9F518-A02C-4A69-AA2C-E823D59B0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2C4D6-B695-4BD3-9B3C-4DF7997A0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F917D-89BE-49A5-9624-B5AEDA40C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08249E-DF6B-4E6B-BF24-58D902BD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B9FC-C259-489D-84D0-96210BF30BB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D5DB5-4398-4BA1-B191-2824B36C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ACCAE-BE48-4117-87A2-54DCD632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7722-1FD2-4ADE-B795-D10E5942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B58C-DD54-4F3B-B455-04C5808D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86682-000A-42EF-A817-173E8DBC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B9FC-C259-489D-84D0-96210BF30BB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1FF24-06DF-4124-B558-00B5FDBD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7C1E0-57FB-4E2B-AF94-0D369C02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7722-1FD2-4ADE-B795-D10E5942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20950-4CC0-4DBE-A6FC-BD4D67A9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B9FC-C259-489D-84D0-96210BF30BB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0E5C9-6EE3-4BEB-9966-4D593CF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CA18-9753-4C6A-8A6E-6C73CD79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7722-1FD2-4ADE-B795-D10E5942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5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8D11-01A8-420C-8732-1E9E7518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7FBE-75CD-4B92-A234-DC035168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74C2C-D83E-43DC-84AC-8EFB6CFEF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C9A54-1FAC-499B-A7EC-B01B5171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B9FC-C259-489D-84D0-96210BF30BB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4DD22-A86E-4394-8120-986B732F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326E6-F257-48AC-A066-DC75F7AA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7722-1FD2-4ADE-B795-D10E5942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2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E498-2CA1-4F70-B614-995A0572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BA4D2-F8A6-4ABF-8546-9495F0175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15BC4-A387-4762-8F19-236A395F6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9380A-52CC-49E0-8E63-7C73D257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B9FC-C259-489D-84D0-96210BF30BB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EE45C-D8B2-4F81-A58F-1BE1A0C0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4E800-AC7A-4C3C-80DC-FC020F60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7722-1FD2-4ADE-B795-D10E5942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9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1DEE2-B2CE-42D1-8968-A7FB1C07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1BFA4-C25D-4D9C-9342-DC8AFB27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886AB-55F3-4C07-BC4C-E3C6B107A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B9FC-C259-489D-84D0-96210BF30BB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6C0F-A07F-4D69-8769-E02A85A36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629A-C7B0-4841-BB83-1DF6A92E0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87722-1FD2-4ADE-B795-D10E5942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2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E5AD-711A-48F1-99AC-65CD77DF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and Communicating Between Components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8B1DE5-B0BF-4BC4-87C7-8889EBF5A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314" y="1825625"/>
            <a:ext cx="83913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5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D8A9-B220-4531-99A6-520DF8E6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F79A-2002-421E-8E4A-DBEB1DC4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7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Creating and Communicating Between Components</vt:lpstr>
      <vt:lpstr>Create a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and Communicating Between Components</dc:title>
  <dc:creator>Himanshu Kumar</dc:creator>
  <cp:lastModifiedBy>Himanshu Kumar</cp:lastModifiedBy>
  <cp:revision>4</cp:revision>
  <dcterms:created xsi:type="dcterms:W3CDTF">2020-03-13T06:33:58Z</dcterms:created>
  <dcterms:modified xsi:type="dcterms:W3CDTF">2020-03-13T06:38:44Z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hiku@microsoft.com</vt:lpwstr>
  </property>
  <property fmtid="{D5CDD505-2E9C-101B-9397-08002B2CF9AE}" pid="5" name="MSIP_Label_f42aa342-8706-4288-bd11-ebb85995028c_SetDate">
    <vt:lpwstr>2020-03-13T06:35:43.2303077Z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a195dbac-efb7-46b7-b35e-e3cf9c6552b2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