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44DC47-D16D-4038-A4A1-58D351F3EB4A}" v="99" dt="2021-11-29T06:10:07.8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560" autoAdjust="0"/>
  </p:normalViewPr>
  <p:slideViewPr>
    <p:cSldViewPr snapToGrid="0">
      <p:cViewPr varScale="1">
        <p:scale>
          <a:sx n="86" d="100"/>
          <a:sy n="86" d="100"/>
        </p:scale>
        <p:origin x="3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manshu Kumar" userId="38bbb556-b140-499b-b04d-7ba8c10b5e24" providerId="ADAL" clId="{9644DC47-D16D-4038-A4A1-58D351F3EB4A}"/>
    <pc:docChg chg="undo redo custSel addSld modSld">
      <pc:chgData name="Himanshu Kumar" userId="38bbb556-b140-499b-b04d-7ba8c10b5e24" providerId="ADAL" clId="{9644DC47-D16D-4038-A4A1-58D351F3EB4A}" dt="2021-11-29T06:10:21.182" v="2390" actId="26606"/>
      <pc:docMkLst>
        <pc:docMk/>
      </pc:docMkLst>
      <pc:sldChg chg="addSp delSp modSp new mod setBg">
        <pc:chgData name="Himanshu Kumar" userId="38bbb556-b140-499b-b04d-7ba8c10b5e24" providerId="ADAL" clId="{9644DC47-D16D-4038-A4A1-58D351F3EB4A}" dt="2021-11-29T05:27:08.866" v="2138" actId="20577"/>
        <pc:sldMkLst>
          <pc:docMk/>
          <pc:sldMk cId="1171798161" sldId="256"/>
        </pc:sldMkLst>
        <pc:spChg chg="mod">
          <ac:chgData name="Himanshu Kumar" userId="38bbb556-b140-499b-b04d-7ba8c10b5e24" providerId="ADAL" clId="{9644DC47-D16D-4038-A4A1-58D351F3EB4A}" dt="2021-11-29T04:16:20.979" v="2111" actId="26606"/>
          <ac:spMkLst>
            <pc:docMk/>
            <pc:sldMk cId="1171798161" sldId="256"/>
            <ac:spMk id="2" creationId="{7E393524-3863-4847-86C6-E96EB459B151}"/>
          </ac:spMkLst>
        </pc:spChg>
        <pc:spChg chg="del mod">
          <ac:chgData name="Himanshu Kumar" userId="38bbb556-b140-499b-b04d-7ba8c10b5e24" providerId="ADAL" clId="{9644DC47-D16D-4038-A4A1-58D351F3EB4A}" dt="2021-11-29T04:16:20.979" v="2111" actId="26606"/>
          <ac:spMkLst>
            <pc:docMk/>
            <pc:sldMk cId="1171798161" sldId="256"/>
            <ac:spMk id="3" creationId="{4CE8C42E-476C-472C-9B61-510C8E3004E8}"/>
          </ac:spMkLst>
        </pc:spChg>
        <pc:spChg chg="add">
          <ac:chgData name="Himanshu Kumar" userId="38bbb556-b140-499b-b04d-7ba8c10b5e24" providerId="ADAL" clId="{9644DC47-D16D-4038-A4A1-58D351F3EB4A}" dt="2021-11-29T04:16:20.979" v="2111" actId="26606"/>
          <ac:spMkLst>
            <pc:docMk/>
            <pc:sldMk cId="1171798161" sldId="256"/>
            <ac:spMk id="9" creationId="{BACC6370-2D7E-4714-9D71-7542949D7D5D}"/>
          </ac:spMkLst>
        </pc:spChg>
        <pc:spChg chg="add">
          <ac:chgData name="Himanshu Kumar" userId="38bbb556-b140-499b-b04d-7ba8c10b5e24" providerId="ADAL" clId="{9644DC47-D16D-4038-A4A1-58D351F3EB4A}" dt="2021-11-29T04:16:20.979" v="2111" actId="26606"/>
          <ac:spMkLst>
            <pc:docMk/>
            <pc:sldMk cId="1171798161" sldId="256"/>
            <ac:spMk id="11" creationId="{256B2C21-A230-48C0-8DF1-C46611373C44}"/>
          </ac:spMkLst>
        </pc:spChg>
        <pc:spChg chg="add">
          <ac:chgData name="Himanshu Kumar" userId="38bbb556-b140-499b-b04d-7ba8c10b5e24" providerId="ADAL" clId="{9644DC47-D16D-4038-A4A1-58D351F3EB4A}" dt="2021-11-29T04:16:20.979" v="2111" actId="26606"/>
          <ac:spMkLst>
            <pc:docMk/>
            <pc:sldMk cId="1171798161" sldId="256"/>
            <ac:spMk id="13" creationId="{3847E18C-932D-4C95-AABA-FEC7C9499AD7}"/>
          </ac:spMkLst>
        </pc:spChg>
        <pc:spChg chg="add">
          <ac:chgData name="Himanshu Kumar" userId="38bbb556-b140-499b-b04d-7ba8c10b5e24" providerId="ADAL" clId="{9644DC47-D16D-4038-A4A1-58D351F3EB4A}" dt="2021-11-29T04:16:20.979" v="2111" actId="26606"/>
          <ac:spMkLst>
            <pc:docMk/>
            <pc:sldMk cId="1171798161" sldId="256"/>
            <ac:spMk id="15" creationId="{3150CB11-0C61-439E-910F-5787759E72A0}"/>
          </ac:spMkLst>
        </pc:spChg>
        <pc:spChg chg="add">
          <ac:chgData name="Himanshu Kumar" userId="38bbb556-b140-499b-b04d-7ba8c10b5e24" providerId="ADAL" clId="{9644DC47-D16D-4038-A4A1-58D351F3EB4A}" dt="2021-11-29T04:16:20.979" v="2111" actId="26606"/>
          <ac:spMkLst>
            <pc:docMk/>
            <pc:sldMk cId="1171798161" sldId="256"/>
            <ac:spMk id="17" creationId="{43F8A58B-5155-44CE-A5FF-7647B47D0A7A}"/>
          </ac:spMkLst>
        </pc:spChg>
        <pc:spChg chg="add">
          <ac:chgData name="Himanshu Kumar" userId="38bbb556-b140-499b-b04d-7ba8c10b5e24" providerId="ADAL" clId="{9644DC47-D16D-4038-A4A1-58D351F3EB4A}" dt="2021-11-29T04:16:20.979" v="2111" actId="26606"/>
          <ac:spMkLst>
            <pc:docMk/>
            <pc:sldMk cId="1171798161" sldId="256"/>
            <ac:spMk id="19" creationId="{443F2ACA-E6D6-4028-82DD-F03C262D5DE6}"/>
          </ac:spMkLst>
        </pc:spChg>
        <pc:graphicFrameChg chg="add mod">
          <ac:chgData name="Himanshu Kumar" userId="38bbb556-b140-499b-b04d-7ba8c10b5e24" providerId="ADAL" clId="{9644DC47-D16D-4038-A4A1-58D351F3EB4A}" dt="2021-11-29T05:27:08.866" v="2138" actId="20577"/>
          <ac:graphicFrameMkLst>
            <pc:docMk/>
            <pc:sldMk cId="1171798161" sldId="256"/>
            <ac:graphicFrameMk id="5" creationId="{796DFBC6-AD9D-48B3-93DB-9793AAA6380E}"/>
          </ac:graphicFrameMkLst>
        </pc:graphicFrameChg>
      </pc:sldChg>
      <pc:sldChg chg="addSp delSp modSp new mod setBg">
        <pc:chgData name="Himanshu Kumar" userId="38bbb556-b140-499b-b04d-7ba8c10b5e24" providerId="ADAL" clId="{9644DC47-D16D-4038-A4A1-58D351F3EB4A}" dt="2021-11-29T04:16:30.808" v="2112" actId="26606"/>
        <pc:sldMkLst>
          <pc:docMk/>
          <pc:sldMk cId="981954378" sldId="257"/>
        </pc:sldMkLst>
        <pc:spChg chg="mod">
          <ac:chgData name="Himanshu Kumar" userId="38bbb556-b140-499b-b04d-7ba8c10b5e24" providerId="ADAL" clId="{9644DC47-D16D-4038-A4A1-58D351F3EB4A}" dt="2021-11-29T04:16:30.808" v="2112" actId="26606"/>
          <ac:spMkLst>
            <pc:docMk/>
            <pc:sldMk cId="981954378" sldId="257"/>
            <ac:spMk id="2" creationId="{1E2D119D-D431-48C3-A4EF-FF6C9F4CE355}"/>
          </ac:spMkLst>
        </pc:spChg>
        <pc:spChg chg="del mod">
          <ac:chgData name="Himanshu Kumar" userId="38bbb556-b140-499b-b04d-7ba8c10b5e24" providerId="ADAL" clId="{9644DC47-D16D-4038-A4A1-58D351F3EB4A}" dt="2021-11-29T04:16:30.808" v="2112" actId="26606"/>
          <ac:spMkLst>
            <pc:docMk/>
            <pc:sldMk cId="981954378" sldId="257"/>
            <ac:spMk id="3" creationId="{434715CA-650C-4586-BAEC-22266F59B92F}"/>
          </ac:spMkLst>
        </pc:spChg>
        <pc:spChg chg="add">
          <ac:chgData name="Himanshu Kumar" userId="38bbb556-b140-499b-b04d-7ba8c10b5e24" providerId="ADAL" clId="{9644DC47-D16D-4038-A4A1-58D351F3EB4A}" dt="2021-11-29T04:16:30.808" v="2112" actId="26606"/>
          <ac:spMkLst>
            <pc:docMk/>
            <pc:sldMk cId="981954378" sldId="257"/>
            <ac:spMk id="9" creationId="{BACC6370-2D7E-4714-9D71-7542949D7D5D}"/>
          </ac:spMkLst>
        </pc:spChg>
        <pc:spChg chg="add">
          <ac:chgData name="Himanshu Kumar" userId="38bbb556-b140-499b-b04d-7ba8c10b5e24" providerId="ADAL" clId="{9644DC47-D16D-4038-A4A1-58D351F3EB4A}" dt="2021-11-29T04:16:30.808" v="2112" actId="26606"/>
          <ac:spMkLst>
            <pc:docMk/>
            <pc:sldMk cId="981954378" sldId="257"/>
            <ac:spMk id="11" creationId="{256B2C21-A230-48C0-8DF1-C46611373C44}"/>
          </ac:spMkLst>
        </pc:spChg>
        <pc:spChg chg="add">
          <ac:chgData name="Himanshu Kumar" userId="38bbb556-b140-499b-b04d-7ba8c10b5e24" providerId="ADAL" clId="{9644DC47-D16D-4038-A4A1-58D351F3EB4A}" dt="2021-11-29T04:16:30.808" v="2112" actId="26606"/>
          <ac:spMkLst>
            <pc:docMk/>
            <pc:sldMk cId="981954378" sldId="257"/>
            <ac:spMk id="13" creationId="{3847E18C-932D-4C95-AABA-FEC7C9499AD7}"/>
          </ac:spMkLst>
        </pc:spChg>
        <pc:spChg chg="add">
          <ac:chgData name="Himanshu Kumar" userId="38bbb556-b140-499b-b04d-7ba8c10b5e24" providerId="ADAL" clId="{9644DC47-D16D-4038-A4A1-58D351F3EB4A}" dt="2021-11-29T04:16:30.808" v="2112" actId="26606"/>
          <ac:spMkLst>
            <pc:docMk/>
            <pc:sldMk cId="981954378" sldId="257"/>
            <ac:spMk id="15" creationId="{3150CB11-0C61-439E-910F-5787759E72A0}"/>
          </ac:spMkLst>
        </pc:spChg>
        <pc:spChg chg="add">
          <ac:chgData name="Himanshu Kumar" userId="38bbb556-b140-499b-b04d-7ba8c10b5e24" providerId="ADAL" clId="{9644DC47-D16D-4038-A4A1-58D351F3EB4A}" dt="2021-11-29T04:16:30.808" v="2112" actId="26606"/>
          <ac:spMkLst>
            <pc:docMk/>
            <pc:sldMk cId="981954378" sldId="257"/>
            <ac:spMk id="17" creationId="{43F8A58B-5155-44CE-A5FF-7647B47D0A7A}"/>
          </ac:spMkLst>
        </pc:spChg>
        <pc:spChg chg="add">
          <ac:chgData name="Himanshu Kumar" userId="38bbb556-b140-499b-b04d-7ba8c10b5e24" providerId="ADAL" clId="{9644DC47-D16D-4038-A4A1-58D351F3EB4A}" dt="2021-11-29T04:16:30.808" v="2112" actId="26606"/>
          <ac:spMkLst>
            <pc:docMk/>
            <pc:sldMk cId="981954378" sldId="257"/>
            <ac:spMk id="19" creationId="{443F2ACA-E6D6-4028-82DD-F03C262D5DE6}"/>
          </ac:spMkLst>
        </pc:spChg>
        <pc:graphicFrameChg chg="add">
          <ac:chgData name="Himanshu Kumar" userId="38bbb556-b140-499b-b04d-7ba8c10b5e24" providerId="ADAL" clId="{9644DC47-D16D-4038-A4A1-58D351F3EB4A}" dt="2021-11-29T04:16:30.808" v="2112" actId="26606"/>
          <ac:graphicFrameMkLst>
            <pc:docMk/>
            <pc:sldMk cId="981954378" sldId="257"/>
            <ac:graphicFrameMk id="5" creationId="{051AE79C-E35C-460D-BEBF-BEA85B8E7B6F}"/>
          </ac:graphicFrameMkLst>
        </pc:graphicFrameChg>
      </pc:sldChg>
      <pc:sldChg chg="addSp delSp modSp new mod setBg delDesignElem chgLayout modNotesTx">
        <pc:chgData name="Himanshu Kumar" userId="38bbb556-b140-499b-b04d-7ba8c10b5e24" providerId="ADAL" clId="{9644DC47-D16D-4038-A4A1-58D351F3EB4A}" dt="2021-11-29T06:10:21.182" v="2390" actId="26606"/>
        <pc:sldMkLst>
          <pc:docMk/>
          <pc:sldMk cId="3128705774" sldId="258"/>
        </pc:sldMkLst>
        <pc:spChg chg="mod ord">
          <ac:chgData name="Himanshu Kumar" userId="38bbb556-b140-499b-b04d-7ba8c10b5e24" providerId="ADAL" clId="{9644DC47-D16D-4038-A4A1-58D351F3EB4A}" dt="2021-11-29T06:10:21.182" v="2390" actId="26606"/>
          <ac:spMkLst>
            <pc:docMk/>
            <pc:sldMk cId="3128705774" sldId="258"/>
            <ac:spMk id="2" creationId="{FD7E7A83-0CB3-4AE2-BDC9-A500CB811A92}"/>
          </ac:spMkLst>
        </pc:spChg>
        <pc:spChg chg="del mod">
          <ac:chgData name="Himanshu Kumar" userId="38bbb556-b140-499b-b04d-7ba8c10b5e24" providerId="ADAL" clId="{9644DC47-D16D-4038-A4A1-58D351F3EB4A}" dt="2021-11-29T04:16:36.499" v="2113" actId="26606"/>
          <ac:spMkLst>
            <pc:docMk/>
            <pc:sldMk cId="3128705774" sldId="258"/>
            <ac:spMk id="3" creationId="{9ADABA10-54C6-4778-82A0-8858DE08F352}"/>
          </ac:spMkLst>
        </pc:spChg>
        <pc:spChg chg="add del mod">
          <ac:chgData name="Himanshu Kumar" userId="38bbb556-b140-499b-b04d-7ba8c10b5e24" providerId="ADAL" clId="{9644DC47-D16D-4038-A4A1-58D351F3EB4A}" dt="2021-11-29T06:08:46.571" v="2307" actId="6264"/>
          <ac:spMkLst>
            <pc:docMk/>
            <pc:sldMk cId="3128705774" sldId="258"/>
            <ac:spMk id="4" creationId="{F4F396D1-0DD3-4A92-AE1C-2A2F136B01A0}"/>
          </ac:spMkLst>
        </pc:spChg>
        <pc:spChg chg="add del mod">
          <ac:chgData name="Himanshu Kumar" userId="38bbb556-b140-499b-b04d-7ba8c10b5e24" providerId="ADAL" clId="{9644DC47-D16D-4038-A4A1-58D351F3EB4A}" dt="2021-11-29T06:08:46.571" v="2307" actId="6264"/>
          <ac:spMkLst>
            <pc:docMk/>
            <pc:sldMk cId="3128705774" sldId="258"/>
            <ac:spMk id="6" creationId="{13D9FD85-B061-4250-8019-0738C8CE5F49}"/>
          </ac:spMkLst>
        </pc:spChg>
        <pc:spChg chg="add del mod">
          <ac:chgData name="Himanshu Kumar" userId="38bbb556-b140-499b-b04d-7ba8c10b5e24" providerId="ADAL" clId="{9644DC47-D16D-4038-A4A1-58D351F3EB4A}" dt="2021-11-29T06:09:01.807" v="2308" actId="6264"/>
          <ac:spMkLst>
            <pc:docMk/>
            <pc:sldMk cId="3128705774" sldId="258"/>
            <ac:spMk id="7" creationId="{A40662B8-35C3-4660-9571-8D103C1E93A1}"/>
          </ac:spMkLst>
        </pc:spChg>
        <pc:spChg chg="add del mod">
          <ac:chgData name="Himanshu Kumar" userId="38bbb556-b140-499b-b04d-7ba8c10b5e24" providerId="ADAL" clId="{9644DC47-D16D-4038-A4A1-58D351F3EB4A}" dt="2021-11-29T06:09:01.807" v="2308" actId="6264"/>
          <ac:spMkLst>
            <pc:docMk/>
            <pc:sldMk cId="3128705774" sldId="258"/>
            <ac:spMk id="8" creationId="{953746B0-778C-488E-8AC7-A02F24A58641}"/>
          </ac:spMkLst>
        </pc:spChg>
        <pc:spChg chg="add del">
          <ac:chgData name="Himanshu Kumar" userId="38bbb556-b140-499b-b04d-7ba8c10b5e24" providerId="ADAL" clId="{9644DC47-D16D-4038-A4A1-58D351F3EB4A}" dt="2021-11-29T06:08:46.571" v="2307" actId="6264"/>
          <ac:spMkLst>
            <pc:docMk/>
            <pc:sldMk cId="3128705774" sldId="258"/>
            <ac:spMk id="9" creationId="{BACC6370-2D7E-4714-9D71-7542949D7D5D}"/>
          </ac:spMkLst>
        </pc:spChg>
        <pc:spChg chg="add del mod">
          <ac:chgData name="Himanshu Kumar" userId="38bbb556-b140-499b-b04d-7ba8c10b5e24" providerId="ADAL" clId="{9644DC47-D16D-4038-A4A1-58D351F3EB4A}" dt="2021-11-29T06:09:04.432" v="2309" actId="6264"/>
          <ac:spMkLst>
            <pc:docMk/>
            <pc:sldMk cId="3128705774" sldId="258"/>
            <ac:spMk id="10" creationId="{5CEF12FB-30B5-4650-91FA-A5C12502A625}"/>
          </ac:spMkLst>
        </pc:spChg>
        <pc:spChg chg="add del">
          <ac:chgData name="Himanshu Kumar" userId="38bbb556-b140-499b-b04d-7ba8c10b5e24" providerId="ADAL" clId="{9644DC47-D16D-4038-A4A1-58D351F3EB4A}" dt="2021-11-29T06:08:46.571" v="2307" actId="6264"/>
          <ac:spMkLst>
            <pc:docMk/>
            <pc:sldMk cId="3128705774" sldId="258"/>
            <ac:spMk id="11" creationId="{256B2C21-A230-48C0-8DF1-C46611373C44}"/>
          </ac:spMkLst>
        </pc:spChg>
        <pc:spChg chg="add del mod">
          <ac:chgData name="Himanshu Kumar" userId="38bbb556-b140-499b-b04d-7ba8c10b5e24" providerId="ADAL" clId="{9644DC47-D16D-4038-A4A1-58D351F3EB4A}" dt="2021-11-29T06:09:04.432" v="2309" actId="6264"/>
          <ac:spMkLst>
            <pc:docMk/>
            <pc:sldMk cId="3128705774" sldId="258"/>
            <ac:spMk id="12" creationId="{C8E22AA0-4682-46A6-8FBB-186142E877F8}"/>
          </ac:spMkLst>
        </pc:spChg>
        <pc:spChg chg="add del">
          <ac:chgData name="Himanshu Kumar" userId="38bbb556-b140-499b-b04d-7ba8c10b5e24" providerId="ADAL" clId="{9644DC47-D16D-4038-A4A1-58D351F3EB4A}" dt="2021-11-29T06:08:46.571" v="2307" actId="6264"/>
          <ac:spMkLst>
            <pc:docMk/>
            <pc:sldMk cId="3128705774" sldId="258"/>
            <ac:spMk id="13" creationId="{3847E18C-932D-4C95-AABA-FEC7C9499AD7}"/>
          </ac:spMkLst>
        </pc:spChg>
        <pc:spChg chg="add">
          <ac:chgData name="Himanshu Kumar" userId="38bbb556-b140-499b-b04d-7ba8c10b5e24" providerId="ADAL" clId="{9644DC47-D16D-4038-A4A1-58D351F3EB4A}" dt="2021-11-29T06:10:21.182" v="2390" actId="26606"/>
          <ac:spMkLst>
            <pc:docMk/>
            <pc:sldMk cId="3128705774" sldId="258"/>
            <ac:spMk id="14" creationId="{2E442304-DDBD-4F7B-8017-36BCC863FB40}"/>
          </ac:spMkLst>
        </pc:spChg>
        <pc:spChg chg="add del">
          <ac:chgData name="Himanshu Kumar" userId="38bbb556-b140-499b-b04d-7ba8c10b5e24" providerId="ADAL" clId="{9644DC47-D16D-4038-A4A1-58D351F3EB4A}" dt="2021-11-29T06:08:46.571" v="2307" actId="6264"/>
          <ac:spMkLst>
            <pc:docMk/>
            <pc:sldMk cId="3128705774" sldId="258"/>
            <ac:spMk id="15" creationId="{3150CB11-0C61-439E-910F-5787759E72A0}"/>
          </ac:spMkLst>
        </pc:spChg>
        <pc:spChg chg="add">
          <ac:chgData name="Himanshu Kumar" userId="38bbb556-b140-499b-b04d-7ba8c10b5e24" providerId="ADAL" clId="{9644DC47-D16D-4038-A4A1-58D351F3EB4A}" dt="2021-11-29T06:10:21.182" v="2390" actId="26606"/>
          <ac:spMkLst>
            <pc:docMk/>
            <pc:sldMk cId="3128705774" sldId="258"/>
            <ac:spMk id="16" creationId="{5E107275-3853-46FD-A241-DE4355A42675}"/>
          </ac:spMkLst>
        </pc:spChg>
        <pc:spChg chg="add del">
          <ac:chgData name="Himanshu Kumar" userId="38bbb556-b140-499b-b04d-7ba8c10b5e24" providerId="ADAL" clId="{9644DC47-D16D-4038-A4A1-58D351F3EB4A}" dt="2021-11-29T06:08:46.571" v="2307" actId="6264"/>
          <ac:spMkLst>
            <pc:docMk/>
            <pc:sldMk cId="3128705774" sldId="258"/>
            <ac:spMk id="17" creationId="{43F8A58B-5155-44CE-A5FF-7647B47D0A7A}"/>
          </ac:spMkLst>
        </pc:spChg>
        <pc:spChg chg="add del">
          <ac:chgData name="Himanshu Kumar" userId="38bbb556-b140-499b-b04d-7ba8c10b5e24" providerId="ADAL" clId="{9644DC47-D16D-4038-A4A1-58D351F3EB4A}" dt="2021-11-29T06:08:46.571" v="2307" actId="6264"/>
          <ac:spMkLst>
            <pc:docMk/>
            <pc:sldMk cId="3128705774" sldId="258"/>
            <ac:spMk id="19" creationId="{443F2ACA-E6D6-4028-82DD-F03C262D5DE6}"/>
          </ac:spMkLst>
        </pc:spChg>
        <pc:graphicFrameChg chg="add mod ord modGraphic">
          <ac:chgData name="Himanshu Kumar" userId="38bbb556-b140-499b-b04d-7ba8c10b5e24" providerId="ADAL" clId="{9644DC47-D16D-4038-A4A1-58D351F3EB4A}" dt="2021-11-29T06:10:21.182" v="2390" actId="26606"/>
          <ac:graphicFrameMkLst>
            <pc:docMk/>
            <pc:sldMk cId="3128705774" sldId="258"/>
            <ac:graphicFrameMk id="5" creationId="{392459F8-AE24-4982-9014-1226B324D93B}"/>
          </ac:graphicFrameMkLst>
        </pc:graphicFrameChg>
      </pc:sldChg>
      <pc:sldChg chg="addSp delSp modSp new mod setBg">
        <pc:chgData name="Himanshu Kumar" userId="38bbb556-b140-499b-b04d-7ba8c10b5e24" providerId="ADAL" clId="{9644DC47-D16D-4038-A4A1-58D351F3EB4A}" dt="2021-11-29T04:16:58.751" v="2114" actId="26606"/>
        <pc:sldMkLst>
          <pc:docMk/>
          <pc:sldMk cId="2704016462" sldId="259"/>
        </pc:sldMkLst>
        <pc:spChg chg="mod">
          <ac:chgData name="Himanshu Kumar" userId="38bbb556-b140-499b-b04d-7ba8c10b5e24" providerId="ADAL" clId="{9644DC47-D16D-4038-A4A1-58D351F3EB4A}" dt="2021-11-29T04:16:58.751" v="2114" actId="26606"/>
          <ac:spMkLst>
            <pc:docMk/>
            <pc:sldMk cId="2704016462" sldId="259"/>
            <ac:spMk id="2" creationId="{D72DE98F-2492-45C5-A229-B990AB6457E9}"/>
          </ac:spMkLst>
        </pc:spChg>
        <pc:spChg chg="del mod">
          <ac:chgData name="Himanshu Kumar" userId="38bbb556-b140-499b-b04d-7ba8c10b5e24" providerId="ADAL" clId="{9644DC47-D16D-4038-A4A1-58D351F3EB4A}" dt="2021-11-29T04:16:58.751" v="2114" actId="26606"/>
          <ac:spMkLst>
            <pc:docMk/>
            <pc:sldMk cId="2704016462" sldId="259"/>
            <ac:spMk id="3" creationId="{06B6E56D-1C20-4603-934D-A18048931DE1}"/>
          </ac:spMkLst>
        </pc:spChg>
        <pc:spChg chg="add">
          <ac:chgData name="Himanshu Kumar" userId="38bbb556-b140-499b-b04d-7ba8c10b5e24" providerId="ADAL" clId="{9644DC47-D16D-4038-A4A1-58D351F3EB4A}" dt="2021-11-29T04:16:58.751" v="2114" actId="26606"/>
          <ac:spMkLst>
            <pc:docMk/>
            <pc:sldMk cId="2704016462" sldId="259"/>
            <ac:spMk id="9" creationId="{53B021B3-DE93-4AB7-8A18-CF5F1CED88B8}"/>
          </ac:spMkLst>
        </pc:spChg>
        <pc:spChg chg="add">
          <ac:chgData name="Himanshu Kumar" userId="38bbb556-b140-499b-b04d-7ba8c10b5e24" providerId="ADAL" clId="{9644DC47-D16D-4038-A4A1-58D351F3EB4A}" dt="2021-11-29T04:16:58.751" v="2114" actId="26606"/>
          <ac:spMkLst>
            <pc:docMk/>
            <pc:sldMk cId="2704016462" sldId="259"/>
            <ac:spMk id="11" creationId="{52D502E5-F6B4-4D58-B4AE-FC466FF15EE8}"/>
          </ac:spMkLst>
        </pc:spChg>
        <pc:spChg chg="add">
          <ac:chgData name="Himanshu Kumar" userId="38bbb556-b140-499b-b04d-7ba8c10b5e24" providerId="ADAL" clId="{9644DC47-D16D-4038-A4A1-58D351F3EB4A}" dt="2021-11-29T04:16:58.751" v="2114" actId="26606"/>
          <ac:spMkLst>
            <pc:docMk/>
            <pc:sldMk cId="2704016462" sldId="259"/>
            <ac:spMk id="13" creationId="{9DECDBF4-02B6-4BB4-B65B-B8107AD6A9E8}"/>
          </ac:spMkLst>
        </pc:spChg>
        <pc:graphicFrameChg chg="add">
          <ac:chgData name="Himanshu Kumar" userId="38bbb556-b140-499b-b04d-7ba8c10b5e24" providerId="ADAL" clId="{9644DC47-D16D-4038-A4A1-58D351F3EB4A}" dt="2021-11-29T04:16:58.751" v="2114" actId="26606"/>
          <ac:graphicFrameMkLst>
            <pc:docMk/>
            <pc:sldMk cId="2704016462" sldId="259"/>
            <ac:graphicFrameMk id="5" creationId="{C6366616-2062-4E0A-81C2-F711848E0186}"/>
          </ac:graphicFrameMkLst>
        </pc:graphicFrameChg>
      </pc:sldChg>
      <pc:sldChg chg="addSp delSp modSp new mod setBg">
        <pc:chgData name="Himanshu Kumar" userId="38bbb556-b140-499b-b04d-7ba8c10b5e24" providerId="ADAL" clId="{9644DC47-D16D-4038-A4A1-58D351F3EB4A}" dt="2021-11-29T04:17:10.356" v="2115" actId="26606"/>
        <pc:sldMkLst>
          <pc:docMk/>
          <pc:sldMk cId="2525052904" sldId="260"/>
        </pc:sldMkLst>
        <pc:spChg chg="mod">
          <ac:chgData name="Himanshu Kumar" userId="38bbb556-b140-499b-b04d-7ba8c10b5e24" providerId="ADAL" clId="{9644DC47-D16D-4038-A4A1-58D351F3EB4A}" dt="2021-11-29T04:17:10.356" v="2115" actId="26606"/>
          <ac:spMkLst>
            <pc:docMk/>
            <pc:sldMk cId="2525052904" sldId="260"/>
            <ac:spMk id="2" creationId="{36E822D4-BF18-4DF1-BE97-DBC27C03F004}"/>
          </ac:spMkLst>
        </pc:spChg>
        <pc:spChg chg="del mod">
          <ac:chgData name="Himanshu Kumar" userId="38bbb556-b140-499b-b04d-7ba8c10b5e24" providerId="ADAL" clId="{9644DC47-D16D-4038-A4A1-58D351F3EB4A}" dt="2021-11-29T04:17:10.356" v="2115" actId="26606"/>
          <ac:spMkLst>
            <pc:docMk/>
            <pc:sldMk cId="2525052904" sldId="260"/>
            <ac:spMk id="3" creationId="{0E945899-3C70-4EA4-8305-973C5F95D091}"/>
          </ac:spMkLst>
        </pc:spChg>
        <pc:spChg chg="add">
          <ac:chgData name="Himanshu Kumar" userId="38bbb556-b140-499b-b04d-7ba8c10b5e24" providerId="ADAL" clId="{9644DC47-D16D-4038-A4A1-58D351F3EB4A}" dt="2021-11-29T04:17:10.356" v="2115" actId="26606"/>
          <ac:spMkLst>
            <pc:docMk/>
            <pc:sldMk cId="2525052904" sldId="260"/>
            <ac:spMk id="9" creationId="{BACC6370-2D7E-4714-9D71-7542949D7D5D}"/>
          </ac:spMkLst>
        </pc:spChg>
        <pc:spChg chg="add">
          <ac:chgData name="Himanshu Kumar" userId="38bbb556-b140-499b-b04d-7ba8c10b5e24" providerId="ADAL" clId="{9644DC47-D16D-4038-A4A1-58D351F3EB4A}" dt="2021-11-29T04:17:10.356" v="2115" actId="26606"/>
          <ac:spMkLst>
            <pc:docMk/>
            <pc:sldMk cId="2525052904" sldId="260"/>
            <ac:spMk id="11" creationId="{256B2C21-A230-48C0-8DF1-C46611373C44}"/>
          </ac:spMkLst>
        </pc:spChg>
        <pc:spChg chg="add">
          <ac:chgData name="Himanshu Kumar" userId="38bbb556-b140-499b-b04d-7ba8c10b5e24" providerId="ADAL" clId="{9644DC47-D16D-4038-A4A1-58D351F3EB4A}" dt="2021-11-29T04:17:10.356" v="2115" actId="26606"/>
          <ac:spMkLst>
            <pc:docMk/>
            <pc:sldMk cId="2525052904" sldId="260"/>
            <ac:spMk id="13" creationId="{3847E18C-932D-4C95-AABA-FEC7C9499AD7}"/>
          </ac:spMkLst>
        </pc:spChg>
        <pc:spChg chg="add">
          <ac:chgData name="Himanshu Kumar" userId="38bbb556-b140-499b-b04d-7ba8c10b5e24" providerId="ADAL" clId="{9644DC47-D16D-4038-A4A1-58D351F3EB4A}" dt="2021-11-29T04:17:10.356" v="2115" actId="26606"/>
          <ac:spMkLst>
            <pc:docMk/>
            <pc:sldMk cId="2525052904" sldId="260"/>
            <ac:spMk id="15" creationId="{3150CB11-0C61-439E-910F-5787759E72A0}"/>
          </ac:spMkLst>
        </pc:spChg>
        <pc:spChg chg="add">
          <ac:chgData name="Himanshu Kumar" userId="38bbb556-b140-499b-b04d-7ba8c10b5e24" providerId="ADAL" clId="{9644DC47-D16D-4038-A4A1-58D351F3EB4A}" dt="2021-11-29T04:17:10.356" v="2115" actId="26606"/>
          <ac:spMkLst>
            <pc:docMk/>
            <pc:sldMk cId="2525052904" sldId="260"/>
            <ac:spMk id="17" creationId="{43F8A58B-5155-44CE-A5FF-7647B47D0A7A}"/>
          </ac:spMkLst>
        </pc:spChg>
        <pc:spChg chg="add">
          <ac:chgData name="Himanshu Kumar" userId="38bbb556-b140-499b-b04d-7ba8c10b5e24" providerId="ADAL" clId="{9644DC47-D16D-4038-A4A1-58D351F3EB4A}" dt="2021-11-29T04:17:10.356" v="2115" actId="26606"/>
          <ac:spMkLst>
            <pc:docMk/>
            <pc:sldMk cId="2525052904" sldId="260"/>
            <ac:spMk id="19" creationId="{443F2ACA-E6D6-4028-82DD-F03C262D5DE6}"/>
          </ac:spMkLst>
        </pc:spChg>
        <pc:graphicFrameChg chg="add">
          <ac:chgData name="Himanshu Kumar" userId="38bbb556-b140-499b-b04d-7ba8c10b5e24" providerId="ADAL" clId="{9644DC47-D16D-4038-A4A1-58D351F3EB4A}" dt="2021-11-29T04:17:10.356" v="2115" actId="26606"/>
          <ac:graphicFrameMkLst>
            <pc:docMk/>
            <pc:sldMk cId="2525052904" sldId="260"/>
            <ac:graphicFrameMk id="5" creationId="{F52E8E1E-55CC-40AC-A113-7F81549CD171}"/>
          </ac:graphicFrameMkLst>
        </pc:graphicFrameChg>
      </pc:sldChg>
      <pc:sldChg chg="addSp modSp new mod setBg">
        <pc:chgData name="Himanshu Kumar" userId="38bbb556-b140-499b-b04d-7ba8c10b5e24" providerId="ADAL" clId="{9644DC47-D16D-4038-A4A1-58D351F3EB4A}" dt="2021-11-29T04:17:26.394" v="2117" actId="26606"/>
        <pc:sldMkLst>
          <pc:docMk/>
          <pc:sldMk cId="3524637499" sldId="261"/>
        </pc:sldMkLst>
        <pc:spChg chg="mod">
          <ac:chgData name="Himanshu Kumar" userId="38bbb556-b140-499b-b04d-7ba8c10b5e24" providerId="ADAL" clId="{9644DC47-D16D-4038-A4A1-58D351F3EB4A}" dt="2021-11-29T04:17:26.394" v="2117" actId="26606"/>
          <ac:spMkLst>
            <pc:docMk/>
            <pc:sldMk cId="3524637499" sldId="261"/>
            <ac:spMk id="2" creationId="{DDF424B3-D99A-41A5-A457-234A06372340}"/>
          </ac:spMkLst>
        </pc:spChg>
        <pc:spChg chg="mod">
          <ac:chgData name="Himanshu Kumar" userId="38bbb556-b140-499b-b04d-7ba8c10b5e24" providerId="ADAL" clId="{9644DC47-D16D-4038-A4A1-58D351F3EB4A}" dt="2021-11-29T04:17:26.394" v="2117" actId="26606"/>
          <ac:spMkLst>
            <pc:docMk/>
            <pc:sldMk cId="3524637499" sldId="261"/>
            <ac:spMk id="3" creationId="{C2543281-1E04-4BD1-91E4-A648F166D769}"/>
          </ac:spMkLst>
        </pc:spChg>
        <pc:spChg chg="add">
          <ac:chgData name="Himanshu Kumar" userId="38bbb556-b140-499b-b04d-7ba8c10b5e24" providerId="ADAL" clId="{9644DC47-D16D-4038-A4A1-58D351F3EB4A}" dt="2021-11-29T04:17:26.394" v="2117" actId="26606"/>
          <ac:spMkLst>
            <pc:docMk/>
            <pc:sldMk cId="3524637499" sldId="261"/>
            <ac:spMk id="8" creationId="{1B15ED52-F352-441B-82BF-E0EA34836D08}"/>
          </ac:spMkLst>
        </pc:spChg>
        <pc:spChg chg="add">
          <ac:chgData name="Himanshu Kumar" userId="38bbb556-b140-499b-b04d-7ba8c10b5e24" providerId="ADAL" clId="{9644DC47-D16D-4038-A4A1-58D351F3EB4A}" dt="2021-11-29T04:17:26.394" v="2117" actId="26606"/>
          <ac:spMkLst>
            <pc:docMk/>
            <pc:sldMk cId="3524637499" sldId="261"/>
            <ac:spMk id="10" creationId="{3B2E3793-BFE6-45A2-9B7B-E18844431C99}"/>
          </ac:spMkLst>
        </pc:spChg>
        <pc:spChg chg="add">
          <ac:chgData name="Himanshu Kumar" userId="38bbb556-b140-499b-b04d-7ba8c10b5e24" providerId="ADAL" clId="{9644DC47-D16D-4038-A4A1-58D351F3EB4A}" dt="2021-11-29T04:17:26.394" v="2117" actId="26606"/>
          <ac:spMkLst>
            <pc:docMk/>
            <pc:sldMk cId="3524637499" sldId="261"/>
            <ac:spMk id="12" creationId="{BC4C4868-CB8F-4AF9-9CDB-8108F2C19B67}"/>
          </ac:spMkLst>
        </pc:spChg>
        <pc:spChg chg="add">
          <ac:chgData name="Himanshu Kumar" userId="38bbb556-b140-499b-b04d-7ba8c10b5e24" providerId="ADAL" clId="{9644DC47-D16D-4038-A4A1-58D351F3EB4A}" dt="2021-11-29T04:17:26.394" v="2117" actId="26606"/>
          <ac:spMkLst>
            <pc:docMk/>
            <pc:sldMk cId="3524637499" sldId="261"/>
            <ac:spMk id="14" creationId="{375E0459-6403-40CD-989D-56A4407CA12E}"/>
          </ac:spMkLst>
        </pc:spChg>
        <pc:spChg chg="add">
          <ac:chgData name="Himanshu Kumar" userId="38bbb556-b140-499b-b04d-7ba8c10b5e24" providerId="ADAL" clId="{9644DC47-D16D-4038-A4A1-58D351F3EB4A}" dt="2021-11-29T04:17:26.394" v="2117" actId="26606"/>
          <ac:spMkLst>
            <pc:docMk/>
            <pc:sldMk cId="3524637499" sldId="261"/>
            <ac:spMk id="16" creationId="{53E5B1A8-3AC9-4BD1-9BBC-78CA94F2D1BA}"/>
          </ac:spMkLst>
        </pc:spChg>
      </pc:sldChg>
      <pc:sldChg chg="addSp modSp new mod setBg">
        <pc:chgData name="Himanshu Kumar" userId="38bbb556-b140-499b-b04d-7ba8c10b5e24" providerId="ADAL" clId="{9644DC47-D16D-4038-A4A1-58D351F3EB4A}" dt="2021-11-29T04:17:31.725" v="2118" actId="26606"/>
        <pc:sldMkLst>
          <pc:docMk/>
          <pc:sldMk cId="2196555494" sldId="262"/>
        </pc:sldMkLst>
        <pc:spChg chg="mod">
          <ac:chgData name="Himanshu Kumar" userId="38bbb556-b140-499b-b04d-7ba8c10b5e24" providerId="ADAL" clId="{9644DC47-D16D-4038-A4A1-58D351F3EB4A}" dt="2021-11-29T04:17:31.725" v="2118" actId="26606"/>
          <ac:spMkLst>
            <pc:docMk/>
            <pc:sldMk cId="2196555494" sldId="262"/>
            <ac:spMk id="2" creationId="{6457D3CB-EB13-4822-9217-502D73C73064}"/>
          </ac:spMkLst>
        </pc:spChg>
        <pc:spChg chg="mod">
          <ac:chgData name="Himanshu Kumar" userId="38bbb556-b140-499b-b04d-7ba8c10b5e24" providerId="ADAL" clId="{9644DC47-D16D-4038-A4A1-58D351F3EB4A}" dt="2021-11-29T04:17:31.725" v="2118" actId="26606"/>
          <ac:spMkLst>
            <pc:docMk/>
            <pc:sldMk cId="2196555494" sldId="262"/>
            <ac:spMk id="3" creationId="{BF13B416-BE9D-4D1D-BAC2-449601C8E209}"/>
          </ac:spMkLst>
        </pc:spChg>
        <pc:spChg chg="add">
          <ac:chgData name="Himanshu Kumar" userId="38bbb556-b140-499b-b04d-7ba8c10b5e24" providerId="ADAL" clId="{9644DC47-D16D-4038-A4A1-58D351F3EB4A}" dt="2021-11-29T04:17:31.725" v="2118" actId="26606"/>
          <ac:spMkLst>
            <pc:docMk/>
            <pc:sldMk cId="2196555494" sldId="262"/>
            <ac:spMk id="8" creationId="{1B15ED52-F352-441B-82BF-E0EA34836D08}"/>
          </ac:spMkLst>
        </pc:spChg>
        <pc:spChg chg="add">
          <ac:chgData name="Himanshu Kumar" userId="38bbb556-b140-499b-b04d-7ba8c10b5e24" providerId="ADAL" clId="{9644DC47-D16D-4038-A4A1-58D351F3EB4A}" dt="2021-11-29T04:17:31.725" v="2118" actId="26606"/>
          <ac:spMkLst>
            <pc:docMk/>
            <pc:sldMk cId="2196555494" sldId="262"/>
            <ac:spMk id="10" creationId="{3B2E3793-BFE6-45A2-9B7B-E18844431C99}"/>
          </ac:spMkLst>
        </pc:spChg>
        <pc:spChg chg="add">
          <ac:chgData name="Himanshu Kumar" userId="38bbb556-b140-499b-b04d-7ba8c10b5e24" providerId="ADAL" clId="{9644DC47-D16D-4038-A4A1-58D351F3EB4A}" dt="2021-11-29T04:17:31.725" v="2118" actId="26606"/>
          <ac:spMkLst>
            <pc:docMk/>
            <pc:sldMk cId="2196555494" sldId="262"/>
            <ac:spMk id="12" creationId="{BC4C4868-CB8F-4AF9-9CDB-8108F2C19B67}"/>
          </ac:spMkLst>
        </pc:spChg>
        <pc:spChg chg="add">
          <ac:chgData name="Himanshu Kumar" userId="38bbb556-b140-499b-b04d-7ba8c10b5e24" providerId="ADAL" clId="{9644DC47-D16D-4038-A4A1-58D351F3EB4A}" dt="2021-11-29T04:17:31.725" v="2118" actId="26606"/>
          <ac:spMkLst>
            <pc:docMk/>
            <pc:sldMk cId="2196555494" sldId="262"/>
            <ac:spMk id="14" creationId="{375E0459-6403-40CD-989D-56A4407CA12E}"/>
          </ac:spMkLst>
        </pc:spChg>
        <pc:spChg chg="add">
          <ac:chgData name="Himanshu Kumar" userId="38bbb556-b140-499b-b04d-7ba8c10b5e24" providerId="ADAL" clId="{9644DC47-D16D-4038-A4A1-58D351F3EB4A}" dt="2021-11-29T04:17:31.725" v="2118" actId="26606"/>
          <ac:spMkLst>
            <pc:docMk/>
            <pc:sldMk cId="2196555494" sldId="262"/>
            <ac:spMk id="16" creationId="{53E5B1A8-3AC9-4BD1-9BBC-78CA94F2D1BA}"/>
          </ac:spMkLst>
        </pc:spChg>
      </pc:sldChg>
      <pc:sldChg chg="addSp modSp new mod setBg">
        <pc:chgData name="Himanshu Kumar" userId="38bbb556-b140-499b-b04d-7ba8c10b5e24" providerId="ADAL" clId="{9644DC47-D16D-4038-A4A1-58D351F3EB4A}" dt="2021-11-29T04:17:16.079" v="2116" actId="26606"/>
        <pc:sldMkLst>
          <pc:docMk/>
          <pc:sldMk cId="3341300394" sldId="263"/>
        </pc:sldMkLst>
        <pc:spChg chg="mod">
          <ac:chgData name="Himanshu Kumar" userId="38bbb556-b140-499b-b04d-7ba8c10b5e24" providerId="ADAL" clId="{9644DC47-D16D-4038-A4A1-58D351F3EB4A}" dt="2021-11-29T04:17:16.079" v="2116" actId="26606"/>
          <ac:spMkLst>
            <pc:docMk/>
            <pc:sldMk cId="3341300394" sldId="263"/>
            <ac:spMk id="2" creationId="{996CB87E-0D93-4DCC-8857-933C59E7E2FB}"/>
          </ac:spMkLst>
        </pc:spChg>
        <pc:spChg chg="mod">
          <ac:chgData name="Himanshu Kumar" userId="38bbb556-b140-499b-b04d-7ba8c10b5e24" providerId="ADAL" clId="{9644DC47-D16D-4038-A4A1-58D351F3EB4A}" dt="2021-11-29T04:17:16.079" v="2116" actId="26606"/>
          <ac:spMkLst>
            <pc:docMk/>
            <pc:sldMk cId="3341300394" sldId="263"/>
            <ac:spMk id="3" creationId="{9955ABF7-718D-4E62-98FC-99FDC74A30A1}"/>
          </ac:spMkLst>
        </pc:spChg>
        <pc:spChg chg="add">
          <ac:chgData name="Himanshu Kumar" userId="38bbb556-b140-499b-b04d-7ba8c10b5e24" providerId="ADAL" clId="{9644DC47-D16D-4038-A4A1-58D351F3EB4A}" dt="2021-11-29T04:17:16.079" v="2116" actId="26606"/>
          <ac:spMkLst>
            <pc:docMk/>
            <pc:sldMk cId="3341300394" sldId="263"/>
            <ac:spMk id="8" creationId="{6F5A5072-7B47-4D32-B52A-4EBBF590B8A5}"/>
          </ac:spMkLst>
        </pc:spChg>
        <pc:spChg chg="add">
          <ac:chgData name="Himanshu Kumar" userId="38bbb556-b140-499b-b04d-7ba8c10b5e24" providerId="ADAL" clId="{9644DC47-D16D-4038-A4A1-58D351F3EB4A}" dt="2021-11-29T04:17:16.079" v="2116" actId="26606"/>
          <ac:spMkLst>
            <pc:docMk/>
            <pc:sldMk cId="3341300394" sldId="263"/>
            <ac:spMk id="10" creationId="{9715DAF0-AE1B-46C9-8A6B-DB2AA05AB91D}"/>
          </ac:spMkLst>
        </pc:spChg>
        <pc:spChg chg="add">
          <ac:chgData name="Himanshu Kumar" userId="38bbb556-b140-499b-b04d-7ba8c10b5e24" providerId="ADAL" clId="{9644DC47-D16D-4038-A4A1-58D351F3EB4A}" dt="2021-11-29T04:17:16.079" v="2116" actId="26606"/>
          <ac:spMkLst>
            <pc:docMk/>
            <pc:sldMk cId="3341300394" sldId="263"/>
            <ac:spMk id="12" creationId="{6016219D-510E-4184-9090-6D5578A87BD1}"/>
          </ac:spMkLst>
        </pc:spChg>
        <pc:spChg chg="add">
          <ac:chgData name="Himanshu Kumar" userId="38bbb556-b140-499b-b04d-7ba8c10b5e24" providerId="ADAL" clId="{9644DC47-D16D-4038-A4A1-58D351F3EB4A}" dt="2021-11-29T04:17:16.079" v="2116" actId="26606"/>
          <ac:spMkLst>
            <pc:docMk/>
            <pc:sldMk cId="3341300394" sldId="263"/>
            <ac:spMk id="14" creationId="{AFF4A713-7B75-4B21-90D7-5AB19547C728}"/>
          </ac:spMkLst>
        </pc:spChg>
        <pc:spChg chg="add">
          <ac:chgData name="Himanshu Kumar" userId="38bbb556-b140-499b-b04d-7ba8c10b5e24" providerId="ADAL" clId="{9644DC47-D16D-4038-A4A1-58D351F3EB4A}" dt="2021-11-29T04:17:16.079" v="2116" actId="26606"/>
          <ac:spMkLst>
            <pc:docMk/>
            <pc:sldMk cId="3341300394" sldId="263"/>
            <ac:spMk id="16" creationId="{DC631C0B-6DA6-4E57-8231-CE32B3434A7E}"/>
          </ac:spMkLst>
        </pc:spChg>
        <pc:spChg chg="add">
          <ac:chgData name="Himanshu Kumar" userId="38bbb556-b140-499b-b04d-7ba8c10b5e24" providerId="ADAL" clId="{9644DC47-D16D-4038-A4A1-58D351F3EB4A}" dt="2021-11-29T04:17:16.079" v="2116" actId="26606"/>
          <ac:spMkLst>
            <pc:docMk/>
            <pc:sldMk cId="3341300394" sldId="263"/>
            <ac:spMk id="18" creationId="{C29501E6-A978-4A61-9689-9085AF97A53A}"/>
          </ac:spMkLst>
        </pc:spChg>
      </pc:sldChg>
      <pc:sldChg chg="addSp delSp modSp new mod setBg">
        <pc:chgData name="Himanshu Kumar" userId="38bbb556-b140-499b-b04d-7ba8c10b5e24" providerId="ADAL" clId="{9644DC47-D16D-4038-A4A1-58D351F3EB4A}" dt="2021-11-29T04:17:43.255" v="2119" actId="26606"/>
        <pc:sldMkLst>
          <pc:docMk/>
          <pc:sldMk cId="663149127" sldId="264"/>
        </pc:sldMkLst>
        <pc:spChg chg="mod">
          <ac:chgData name="Himanshu Kumar" userId="38bbb556-b140-499b-b04d-7ba8c10b5e24" providerId="ADAL" clId="{9644DC47-D16D-4038-A4A1-58D351F3EB4A}" dt="2021-11-29T04:17:43.255" v="2119" actId="26606"/>
          <ac:spMkLst>
            <pc:docMk/>
            <pc:sldMk cId="663149127" sldId="264"/>
            <ac:spMk id="2" creationId="{EB8A15BF-D96A-4383-88EC-416BF56B3A5E}"/>
          </ac:spMkLst>
        </pc:spChg>
        <pc:spChg chg="del mod">
          <ac:chgData name="Himanshu Kumar" userId="38bbb556-b140-499b-b04d-7ba8c10b5e24" providerId="ADAL" clId="{9644DC47-D16D-4038-A4A1-58D351F3EB4A}" dt="2021-11-29T04:17:43.255" v="2119" actId="26606"/>
          <ac:spMkLst>
            <pc:docMk/>
            <pc:sldMk cId="663149127" sldId="264"/>
            <ac:spMk id="3" creationId="{976C17B5-FE82-4BC2-9365-D9C91330D2C7}"/>
          </ac:spMkLst>
        </pc:spChg>
        <pc:spChg chg="add">
          <ac:chgData name="Himanshu Kumar" userId="38bbb556-b140-499b-b04d-7ba8c10b5e24" providerId="ADAL" clId="{9644DC47-D16D-4038-A4A1-58D351F3EB4A}" dt="2021-11-29T04:17:43.255" v="2119" actId="26606"/>
          <ac:spMkLst>
            <pc:docMk/>
            <pc:sldMk cId="663149127" sldId="264"/>
            <ac:spMk id="9" creationId="{BACC6370-2D7E-4714-9D71-7542949D7D5D}"/>
          </ac:spMkLst>
        </pc:spChg>
        <pc:spChg chg="add">
          <ac:chgData name="Himanshu Kumar" userId="38bbb556-b140-499b-b04d-7ba8c10b5e24" providerId="ADAL" clId="{9644DC47-D16D-4038-A4A1-58D351F3EB4A}" dt="2021-11-29T04:17:43.255" v="2119" actId="26606"/>
          <ac:spMkLst>
            <pc:docMk/>
            <pc:sldMk cId="663149127" sldId="264"/>
            <ac:spMk id="11" creationId="{F68B3F68-107C-434F-AA38-110D5EA91B85}"/>
          </ac:spMkLst>
        </pc:spChg>
        <pc:spChg chg="add">
          <ac:chgData name="Himanshu Kumar" userId="38bbb556-b140-499b-b04d-7ba8c10b5e24" providerId="ADAL" clId="{9644DC47-D16D-4038-A4A1-58D351F3EB4A}" dt="2021-11-29T04:17:43.255" v="2119" actId="26606"/>
          <ac:spMkLst>
            <pc:docMk/>
            <pc:sldMk cId="663149127" sldId="264"/>
            <ac:spMk id="13" creationId="{AAD0DBB9-1A4B-4391-81D4-CB19F9AB918A}"/>
          </ac:spMkLst>
        </pc:spChg>
        <pc:spChg chg="add">
          <ac:chgData name="Himanshu Kumar" userId="38bbb556-b140-499b-b04d-7ba8c10b5e24" providerId="ADAL" clId="{9644DC47-D16D-4038-A4A1-58D351F3EB4A}" dt="2021-11-29T04:17:43.255" v="2119" actId="26606"/>
          <ac:spMkLst>
            <pc:docMk/>
            <pc:sldMk cId="663149127" sldId="264"/>
            <ac:spMk id="15" creationId="{063BBA22-50EA-4C4D-BE05-F1CE4E63AA56}"/>
          </ac:spMkLst>
        </pc:spChg>
        <pc:graphicFrameChg chg="add">
          <ac:chgData name="Himanshu Kumar" userId="38bbb556-b140-499b-b04d-7ba8c10b5e24" providerId="ADAL" clId="{9644DC47-D16D-4038-A4A1-58D351F3EB4A}" dt="2021-11-29T04:17:43.255" v="2119" actId="26606"/>
          <ac:graphicFrameMkLst>
            <pc:docMk/>
            <pc:sldMk cId="663149127" sldId="264"/>
            <ac:graphicFrameMk id="5" creationId="{5F7E7400-3AA7-48FB-AD42-32F987EE9111}"/>
          </ac:graphicFrameMkLst>
        </pc:graphicFrameChg>
      </pc:sldChg>
      <pc:sldChg chg="addSp delSp modSp new mod setBg">
        <pc:chgData name="Himanshu Kumar" userId="38bbb556-b140-499b-b04d-7ba8c10b5e24" providerId="ADAL" clId="{9644DC47-D16D-4038-A4A1-58D351F3EB4A}" dt="2021-11-29T06:05:29.323" v="2306" actId="26606"/>
        <pc:sldMkLst>
          <pc:docMk/>
          <pc:sldMk cId="1836030583" sldId="265"/>
        </pc:sldMkLst>
        <pc:spChg chg="mod">
          <ac:chgData name="Himanshu Kumar" userId="38bbb556-b140-499b-b04d-7ba8c10b5e24" providerId="ADAL" clId="{9644DC47-D16D-4038-A4A1-58D351F3EB4A}" dt="2021-11-29T06:05:29.323" v="2306" actId="26606"/>
          <ac:spMkLst>
            <pc:docMk/>
            <pc:sldMk cId="1836030583" sldId="265"/>
            <ac:spMk id="2" creationId="{3884FC0D-1475-4962-8848-F8C11335977E}"/>
          </ac:spMkLst>
        </pc:spChg>
        <pc:spChg chg="del mod">
          <ac:chgData name="Himanshu Kumar" userId="38bbb556-b140-499b-b04d-7ba8c10b5e24" providerId="ADAL" clId="{9644DC47-D16D-4038-A4A1-58D351F3EB4A}" dt="2021-11-29T06:05:29.323" v="2306" actId="26606"/>
          <ac:spMkLst>
            <pc:docMk/>
            <pc:sldMk cId="1836030583" sldId="265"/>
            <ac:spMk id="3" creationId="{4ADF0661-E9EA-4487-B6D3-2A323951194B}"/>
          </ac:spMkLst>
        </pc:spChg>
        <pc:spChg chg="add">
          <ac:chgData name="Himanshu Kumar" userId="38bbb556-b140-499b-b04d-7ba8c10b5e24" providerId="ADAL" clId="{9644DC47-D16D-4038-A4A1-58D351F3EB4A}" dt="2021-11-29T06:05:29.323" v="2306" actId="26606"/>
          <ac:spMkLst>
            <pc:docMk/>
            <pc:sldMk cId="1836030583" sldId="265"/>
            <ac:spMk id="9" creationId="{2E442304-DDBD-4F7B-8017-36BCC863FB40}"/>
          </ac:spMkLst>
        </pc:spChg>
        <pc:spChg chg="add">
          <ac:chgData name="Himanshu Kumar" userId="38bbb556-b140-499b-b04d-7ba8c10b5e24" providerId="ADAL" clId="{9644DC47-D16D-4038-A4A1-58D351F3EB4A}" dt="2021-11-29T06:05:29.323" v="2306" actId="26606"/>
          <ac:spMkLst>
            <pc:docMk/>
            <pc:sldMk cId="1836030583" sldId="265"/>
            <ac:spMk id="11" creationId="{5E107275-3853-46FD-A241-DE4355A42675}"/>
          </ac:spMkLst>
        </pc:spChg>
        <pc:graphicFrameChg chg="add">
          <ac:chgData name="Himanshu Kumar" userId="38bbb556-b140-499b-b04d-7ba8c10b5e24" providerId="ADAL" clId="{9644DC47-D16D-4038-A4A1-58D351F3EB4A}" dt="2021-11-29T06:05:29.323" v="2306" actId="26606"/>
          <ac:graphicFrameMkLst>
            <pc:docMk/>
            <pc:sldMk cId="1836030583" sldId="265"/>
            <ac:graphicFrameMk id="5" creationId="{A831E52E-FBBE-4BDA-9CEF-CC33AF157968}"/>
          </ac:graphicFrameMkLst>
        </pc:graphicFrameChg>
      </pc:sldChg>
    </pc:docChg>
  </pc:docChgLst>
</pc:chgInfo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6A32F9-04C4-40C5-ADF3-D50C6C264856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2261AB2-42D7-4C82-ABE5-ED59C7091438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61FA879F-392D-45C1-94B6-469D885923B7}" type="parTrans" cxnId="{190F35CF-77AE-4F2B-BCCE-85993D72628B}">
      <dgm:prSet/>
      <dgm:spPr/>
      <dgm:t>
        <a:bodyPr/>
        <a:lstStyle/>
        <a:p>
          <a:endParaRPr lang="en-US"/>
        </a:p>
      </dgm:t>
    </dgm:pt>
    <dgm:pt modelId="{369E81D3-C906-4302-A6B0-8B967D3C8B8F}" type="sibTrans" cxnId="{190F35CF-77AE-4F2B-BCCE-85993D72628B}">
      <dgm:prSet/>
      <dgm:spPr/>
      <dgm:t>
        <a:bodyPr/>
        <a:lstStyle/>
        <a:p>
          <a:endParaRPr lang="en-US"/>
        </a:p>
      </dgm:t>
    </dgm:pt>
    <dgm:pt modelId="{FF7EF53B-640C-4143-82B1-4F67BA801408}">
      <dgm:prSet/>
      <dgm:spPr/>
      <dgm:t>
        <a:bodyPr/>
        <a:lstStyle/>
        <a:p>
          <a:r>
            <a:rPr lang="en-US"/>
            <a:t>How Kubernetes based functions work?</a:t>
          </a:r>
        </a:p>
      </dgm:t>
    </dgm:pt>
    <dgm:pt modelId="{745D2772-B5FA-4B9B-A2F5-820DBEED6543}" type="parTrans" cxnId="{036BB45D-19A6-492A-9382-30512C0E6808}">
      <dgm:prSet/>
      <dgm:spPr/>
      <dgm:t>
        <a:bodyPr/>
        <a:lstStyle/>
        <a:p>
          <a:endParaRPr lang="en-US"/>
        </a:p>
      </dgm:t>
    </dgm:pt>
    <dgm:pt modelId="{98640F6C-283B-40AA-B28C-7AA11F67DEC9}" type="sibTrans" cxnId="{036BB45D-19A6-492A-9382-30512C0E6808}">
      <dgm:prSet/>
      <dgm:spPr/>
      <dgm:t>
        <a:bodyPr/>
        <a:lstStyle/>
        <a:p>
          <a:endParaRPr lang="en-US"/>
        </a:p>
      </dgm:t>
    </dgm:pt>
    <dgm:pt modelId="{57F7579D-B00E-4A4C-AC9E-356FE162D94B}">
      <dgm:prSet/>
      <dgm:spPr/>
      <dgm:t>
        <a:bodyPr/>
        <a:lstStyle/>
        <a:p>
          <a:r>
            <a:rPr lang="en-US"/>
            <a:t>Functions runtime and scale controller</a:t>
          </a:r>
        </a:p>
      </dgm:t>
    </dgm:pt>
    <dgm:pt modelId="{78600F3E-AE64-4E93-9308-431513F61A6C}" type="parTrans" cxnId="{532AF94B-17B0-4978-8B93-4E9F47674D1D}">
      <dgm:prSet/>
      <dgm:spPr/>
      <dgm:t>
        <a:bodyPr/>
        <a:lstStyle/>
        <a:p>
          <a:endParaRPr lang="en-US"/>
        </a:p>
      </dgm:t>
    </dgm:pt>
    <dgm:pt modelId="{AD45BD8A-B549-4141-8991-CEABAB62F4B2}" type="sibTrans" cxnId="{532AF94B-17B0-4978-8B93-4E9F47674D1D}">
      <dgm:prSet/>
      <dgm:spPr/>
      <dgm:t>
        <a:bodyPr/>
        <a:lstStyle/>
        <a:p>
          <a:endParaRPr lang="en-US"/>
        </a:p>
      </dgm:t>
    </dgm:pt>
    <dgm:pt modelId="{6EB05F01-0ADF-4B83-BDDB-443D81FC08B8}">
      <dgm:prSet/>
      <dgm:spPr/>
      <dgm:t>
        <a:bodyPr/>
        <a:lstStyle/>
        <a:p>
          <a:r>
            <a:rPr lang="en-US"/>
            <a:t>Cold-start and serverless considerations</a:t>
          </a:r>
        </a:p>
      </dgm:t>
    </dgm:pt>
    <dgm:pt modelId="{7DE80734-BBC9-4EA4-9BF2-E5CC2D0575AA}" type="parTrans" cxnId="{E8DA9B54-3C38-4E80-912C-F0425EA0545E}">
      <dgm:prSet/>
      <dgm:spPr/>
      <dgm:t>
        <a:bodyPr/>
        <a:lstStyle/>
        <a:p>
          <a:endParaRPr lang="en-US"/>
        </a:p>
      </dgm:t>
    </dgm:pt>
    <dgm:pt modelId="{C7747AD7-971E-48B4-B0B2-81D4E0F10706}" type="sibTrans" cxnId="{E8DA9B54-3C38-4E80-912C-F0425EA0545E}">
      <dgm:prSet/>
      <dgm:spPr/>
      <dgm:t>
        <a:bodyPr/>
        <a:lstStyle/>
        <a:p>
          <a:endParaRPr lang="en-US"/>
        </a:p>
      </dgm:t>
    </dgm:pt>
    <dgm:pt modelId="{AC4825F8-5074-484F-9C1C-A838272D330A}">
      <dgm:prSet/>
      <dgm:spPr/>
      <dgm:t>
        <a:bodyPr/>
        <a:lstStyle/>
        <a:p>
          <a:r>
            <a:rPr lang="en-US"/>
            <a:t>What is KEDA?</a:t>
          </a:r>
        </a:p>
      </dgm:t>
    </dgm:pt>
    <dgm:pt modelId="{D3395583-8DD2-40CE-961E-3066D5E7F799}" type="parTrans" cxnId="{5444A625-3CF2-4C93-AAF4-56B99B51EBDD}">
      <dgm:prSet/>
      <dgm:spPr/>
      <dgm:t>
        <a:bodyPr/>
        <a:lstStyle/>
        <a:p>
          <a:endParaRPr lang="en-US"/>
        </a:p>
      </dgm:t>
    </dgm:pt>
    <dgm:pt modelId="{CB529B3F-4CEE-4EB5-A067-407C3ED3B26C}" type="sibTrans" cxnId="{5444A625-3CF2-4C93-AAF4-56B99B51EBDD}">
      <dgm:prSet/>
      <dgm:spPr/>
      <dgm:t>
        <a:bodyPr/>
        <a:lstStyle/>
        <a:p>
          <a:endParaRPr lang="en-US"/>
        </a:p>
      </dgm:t>
    </dgm:pt>
    <dgm:pt modelId="{2864A5B3-E192-4CCA-9213-68CE2A1261A5}">
      <dgm:prSet/>
      <dgm:spPr/>
      <dgm:t>
        <a:bodyPr/>
        <a:lstStyle/>
        <a:p>
          <a:r>
            <a:rPr lang="en-US"/>
            <a:t>KEDA Pre-requisite</a:t>
          </a:r>
        </a:p>
      </dgm:t>
    </dgm:pt>
    <dgm:pt modelId="{DFE01AAD-595F-47FB-AAE2-229EDF864548}" type="parTrans" cxnId="{A926A722-6476-43D7-8E1E-41B955A722CF}">
      <dgm:prSet/>
      <dgm:spPr/>
      <dgm:t>
        <a:bodyPr/>
        <a:lstStyle/>
        <a:p>
          <a:endParaRPr lang="en-US"/>
        </a:p>
      </dgm:t>
    </dgm:pt>
    <dgm:pt modelId="{ED15ED8C-51AA-4B06-8AC9-1EE8C0516D00}" type="sibTrans" cxnId="{A926A722-6476-43D7-8E1E-41B955A722CF}">
      <dgm:prSet/>
      <dgm:spPr/>
      <dgm:t>
        <a:bodyPr/>
        <a:lstStyle/>
        <a:p>
          <a:endParaRPr lang="en-US"/>
        </a:p>
      </dgm:t>
    </dgm:pt>
    <dgm:pt modelId="{A7648636-5AB8-4A52-A45A-0942012DD993}">
      <dgm:prSet/>
      <dgm:spPr/>
      <dgm:t>
        <a:bodyPr/>
        <a:lstStyle/>
        <a:p>
          <a:r>
            <a:rPr lang="en-US"/>
            <a:t>How to deploy KEDA?</a:t>
          </a:r>
        </a:p>
      </dgm:t>
    </dgm:pt>
    <dgm:pt modelId="{86FCC5C3-B7A3-4948-976D-27F643892DC0}" type="parTrans" cxnId="{D8EF48E3-363E-4230-B925-8E932E9EFA16}">
      <dgm:prSet/>
      <dgm:spPr/>
      <dgm:t>
        <a:bodyPr/>
        <a:lstStyle/>
        <a:p>
          <a:endParaRPr lang="en-US"/>
        </a:p>
      </dgm:t>
    </dgm:pt>
    <dgm:pt modelId="{6A781A5F-400E-4965-BFF3-228F0B1AC8FD}" type="sibTrans" cxnId="{D8EF48E3-363E-4230-B925-8E932E9EFA16}">
      <dgm:prSet/>
      <dgm:spPr/>
      <dgm:t>
        <a:bodyPr/>
        <a:lstStyle/>
        <a:p>
          <a:endParaRPr lang="en-US"/>
        </a:p>
      </dgm:t>
    </dgm:pt>
    <dgm:pt modelId="{6F75D918-F645-4FF7-BDD1-9638F518D533}">
      <dgm:prSet/>
      <dgm:spPr/>
      <dgm:t>
        <a:bodyPr/>
        <a:lstStyle/>
        <a:p>
          <a:r>
            <a:rPr lang="en-US" dirty="0"/>
            <a:t>How to deploy Function App to AKS cluster?</a:t>
          </a:r>
        </a:p>
      </dgm:t>
    </dgm:pt>
    <dgm:pt modelId="{5FB4879F-9927-4670-ADC6-E8555F667348}" type="parTrans" cxnId="{BE0A9402-5F85-48C9-AFE3-A926E2AC313B}">
      <dgm:prSet/>
      <dgm:spPr/>
      <dgm:t>
        <a:bodyPr/>
        <a:lstStyle/>
        <a:p>
          <a:endParaRPr lang="en-US"/>
        </a:p>
      </dgm:t>
    </dgm:pt>
    <dgm:pt modelId="{23E4C67C-6B19-4A22-99D2-DE5B9C44C49A}" type="sibTrans" cxnId="{BE0A9402-5F85-48C9-AFE3-A926E2AC313B}">
      <dgm:prSet/>
      <dgm:spPr/>
      <dgm:t>
        <a:bodyPr/>
        <a:lstStyle/>
        <a:p>
          <a:endParaRPr lang="en-US"/>
        </a:p>
      </dgm:t>
    </dgm:pt>
    <dgm:pt modelId="{04D0923C-E4E8-4E74-96AE-A1E55E08C716}">
      <dgm:prSet/>
      <dgm:spPr/>
      <dgm:t>
        <a:bodyPr/>
        <a:lstStyle/>
        <a:p>
          <a:r>
            <a:rPr lang="en-US"/>
            <a:t>Tooling for working with Functions:</a:t>
          </a:r>
        </a:p>
      </dgm:t>
    </dgm:pt>
    <dgm:pt modelId="{760F34EE-2A75-4DEF-B065-E6D5F26BF89F}" type="parTrans" cxnId="{0F49120F-6CA7-4D51-BAAF-3B0E632D3AC9}">
      <dgm:prSet/>
      <dgm:spPr/>
      <dgm:t>
        <a:bodyPr/>
        <a:lstStyle/>
        <a:p>
          <a:endParaRPr lang="en-US"/>
        </a:p>
      </dgm:t>
    </dgm:pt>
    <dgm:pt modelId="{A5FCEC84-3341-441E-9C35-ADD1EB666645}" type="sibTrans" cxnId="{0F49120F-6CA7-4D51-BAAF-3B0E632D3AC9}">
      <dgm:prSet/>
      <dgm:spPr/>
      <dgm:t>
        <a:bodyPr/>
        <a:lstStyle/>
        <a:p>
          <a:endParaRPr lang="en-US"/>
        </a:p>
      </dgm:t>
    </dgm:pt>
    <dgm:pt modelId="{1EF567A8-AF01-49B4-9DC9-0744A49F0073}">
      <dgm:prSet/>
      <dgm:spPr/>
      <dgm:t>
        <a:bodyPr/>
        <a:lstStyle/>
        <a:p>
          <a:r>
            <a:rPr lang="en-US"/>
            <a:t>func</a:t>
          </a:r>
        </a:p>
      </dgm:t>
    </dgm:pt>
    <dgm:pt modelId="{B388328D-C2E9-4358-9663-BFBD991B43C1}" type="parTrans" cxnId="{51225439-1095-45C1-9B1E-0DD6E520FC8B}">
      <dgm:prSet/>
      <dgm:spPr/>
      <dgm:t>
        <a:bodyPr/>
        <a:lstStyle/>
        <a:p>
          <a:endParaRPr lang="en-US"/>
        </a:p>
      </dgm:t>
    </dgm:pt>
    <dgm:pt modelId="{4DEB03FB-F024-4183-A7F1-948938FE8200}" type="sibTrans" cxnId="{51225439-1095-45C1-9B1E-0DD6E520FC8B}">
      <dgm:prSet/>
      <dgm:spPr/>
      <dgm:t>
        <a:bodyPr/>
        <a:lstStyle/>
        <a:p>
          <a:endParaRPr lang="en-US"/>
        </a:p>
      </dgm:t>
    </dgm:pt>
    <dgm:pt modelId="{8A058099-AA94-4DDB-8BE4-FAC69D4B1228}">
      <dgm:prSet/>
      <dgm:spPr/>
      <dgm:t>
        <a:bodyPr/>
        <a:lstStyle/>
        <a:p>
          <a:r>
            <a:rPr lang="en-US"/>
            <a:t>Visual Studio</a:t>
          </a:r>
        </a:p>
      </dgm:t>
    </dgm:pt>
    <dgm:pt modelId="{64EF0229-8B30-48B5-BBF6-CBA3FBD37B17}" type="parTrans" cxnId="{8570B159-87B8-4E2C-BE13-EE54C49D3B92}">
      <dgm:prSet/>
      <dgm:spPr/>
      <dgm:t>
        <a:bodyPr/>
        <a:lstStyle/>
        <a:p>
          <a:endParaRPr lang="en-US"/>
        </a:p>
      </dgm:t>
    </dgm:pt>
    <dgm:pt modelId="{E1B48B9F-8416-48B9-B773-3D67F411F799}" type="sibTrans" cxnId="{8570B159-87B8-4E2C-BE13-EE54C49D3B92}">
      <dgm:prSet/>
      <dgm:spPr/>
      <dgm:t>
        <a:bodyPr/>
        <a:lstStyle/>
        <a:p>
          <a:endParaRPr lang="en-US"/>
        </a:p>
      </dgm:t>
    </dgm:pt>
    <dgm:pt modelId="{3918DB1E-2A4C-44E4-BAF2-BDDECEBCA4BE}">
      <dgm:prSet/>
      <dgm:spPr/>
      <dgm:t>
        <a:bodyPr/>
        <a:lstStyle/>
        <a:p>
          <a:r>
            <a:rPr lang="en-US" dirty="0"/>
            <a:t>Supported Triggers</a:t>
          </a:r>
        </a:p>
      </dgm:t>
    </dgm:pt>
    <dgm:pt modelId="{5C67E90F-07DE-4923-9072-6342FA4C2CEA}" type="parTrans" cxnId="{67CFAC28-CFD6-4AD6-8D2F-D5F8409A2D4C}">
      <dgm:prSet/>
      <dgm:spPr/>
    </dgm:pt>
    <dgm:pt modelId="{32415090-B031-43FA-977B-C979D770A742}" type="sibTrans" cxnId="{67CFAC28-CFD6-4AD6-8D2F-D5F8409A2D4C}">
      <dgm:prSet/>
      <dgm:spPr/>
    </dgm:pt>
    <dgm:pt modelId="{E7829B4B-77ED-4870-8EB3-8ACA414A8E13}" type="pres">
      <dgm:prSet presAssocID="{2A6A32F9-04C4-40C5-ADF3-D50C6C264856}" presName="linear" presStyleCnt="0">
        <dgm:presLayoutVars>
          <dgm:dir/>
          <dgm:animLvl val="lvl"/>
          <dgm:resizeHandles val="exact"/>
        </dgm:presLayoutVars>
      </dgm:prSet>
      <dgm:spPr/>
    </dgm:pt>
    <dgm:pt modelId="{4CFD4404-6EB5-4E4C-91C1-A8692E6252A9}" type="pres">
      <dgm:prSet presAssocID="{72261AB2-42D7-4C82-ABE5-ED59C7091438}" presName="parentLin" presStyleCnt="0"/>
      <dgm:spPr/>
    </dgm:pt>
    <dgm:pt modelId="{E92FBEAC-6E2B-44A1-836C-9FC43151819C}" type="pres">
      <dgm:prSet presAssocID="{72261AB2-42D7-4C82-ABE5-ED59C7091438}" presName="parentLeftMargin" presStyleLbl="node1" presStyleIdx="0" presStyleCnt="2"/>
      <dgm:spPr/>
    </dgm:pt>
    <dgm:pt modelId="{DC0EA09E-B511-44CB-A6A3-D57594943514}" type="pres">
      <dgm:prSet presAssocID="{72261AB2-42D7-4C82-ABE5-ED59C709143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A85CAA5-8CDD-425F-B523-1D6841CB933C}" type="pres">
      <dgm:prSet presAssocID="{72261AB2-42D7-4C82-ABE5-ED59C7091438}" presName="negativeSpace" presStyleCnt="0"/>
      <dgm:spPr/>
    </dgm:pt>
    <dgm:pt modelId="{80232124-5F90-413F-8A91-EEB5FDA7E4AB}" type="pres">
      <dgm:prSet presAssocID="{72261AB2-42D7-4C82-ABE5-ED59C7091438}" presName="childText" presStyleLbl="conFgAcc1" presStyleIdx="0" presStyleCnt="2">
        <dgm:presLayoutVars>
          <dgm:bulletEnabled val="1"/>
        </dgm:presLayoutVars>
      </dgm:prSet>
      <dgm:spPr/>
    </dgm:pt>
    <dgm:pt modelId="{30F761F5-6854-4B6D-ACD2-A6FE3DBB1E81}" type="pres">
      <dgm:prSet presAssocID="{369E81D3-C906-4302-A6B0-8B967D3C8B8F}" presName="spaceBetweenRectangles" presStyleCnt="0"/>
      <dgm:spPr/>
    </dgm:pt>
    <dgm:pt modelId="{A556F416-81BA-4EC1-B648-76D277EE3954}" type="pres">
      <dgm:prSet presAssocID="{04D0923C-E4E8-4E74-96AE-A1E55E08C716}" presName="parentLin" presStyleCnt="0"/>
      <dgm:spPr/>
    </dgm:pt>
    <dgm:pt modelId="{FCDF85E7-94EB-493D-ACFD-CE0C12089AEE}" type="pres">
      <dgm:prSet presAssocID="{04D0923C-E4E8-4E74-96AE-A1E55E08C716}" presName="parentLeftMargin" presStyleLbl="node1" presStyleIdx="0" presStyleCnt="2"/>
      <dgm:spPr/>
    </dgm:pt>
    <dgm:pt modelId="{5ACB4CD1-81E2-4871-AB82-B2B1D2E3D4C7}" type="pres">
      <dgm:prSet presAssocID="{04D0923C-E4E8-4E74-96AE-A1E55E08C71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395A79B-C557-4A9C-8214-8CE728F57866}" type="pres">
      <dgm:prSet presAssocID="{04D0923C-E4E8-4E74-96AE-A1E55E08C716}" presName="negativeSpace" presStyleCnt="0"/>
      <dgm:spPr/>
    </dgm:pt>
    <dgm:pt modelId="{5CD621CA-25B0-4A1E-A5ED-A52A83190476}" type="pres">
      <dgm:prSet presAssocID="{04D0923C-E4E8-4E74-96AE-A1E55E08C71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E0A9402-5F85-48C9-AFE3-A926E2AC313B}" srcId="{72261AB2-42D7-4C82-ABE5-ED59C7091438}" destId="{6F75D918-F645-4FF7-BDD1-9638F518D533}" srcOrd="5" destOrd="0" parTransId="{5FB4879F-9927-4670-ADC6-E8555F667348}" sibTransId="{23E4C67C-6B19-4A22-99D2-DE5B9C44C49A}"/>
    <dgm:cxn modelId="{0F49120F-6CA7-4D51-BAAF-3B0E632D3AC9}" srcId="{2A6A32F9-04C4-40C5-ADF3-D50C6C264856}" destId="{04D0923C-E4E8-4E74-96AE-A1E55E08C716}" srcOrd="1" destOrd="0" parTransId="{760F34EE-2A75-4DEF-B065-E6D5F26BF89F}" sibTransId="{A5FCEC84-3341-441E-9C35-ADD1EB666645}"/>
    <dgm:cxn modelId="{FA64B212-6625-4B4D-96D8-0F5E3CB07A11}" type="presOf" srcId="{6EB05F01-0ADF-4B83-BDDB-443D81FC08B8}" destId="{80232124-5F90-413F-8A91-EEB5FDA7E4AB}" srcOrd="0" destOrd="2" presId="urn:microsoft.com/office/officeart/2005/8/layout/list1"/>
    <dgm:cxn modelId="{A926A722-6476-43D7-8E1E-41B955A722CF}" srcId="{72261AB2-42D7-4C82-ABE5-ED59C7091438}" destId="{2864A5B3-E192-4CCA-9213-68CE2A1261A5}" srcOrd="3" destOrd="0" parTransId="{DFE01AAD-595F-47FB-AAE2-229EDF864548}" sibTransId="{ED15ED8C-51AA-4B06-8AC9-1EE8C0516D00}"/>
    <dgm:cxn modelId="{5444A625-3CF2-4C93-AAF4-56B99B51EBDD}" srcId="{72261AB2-42D7-4C82-ABE5-ED59C7091438}" destId="{AC4825F8-5074-484F-9C1C-A838272D330A}" srcOrd="2" destOrd="0" parTransId="{D3395583-8DD2-40CE-961E-3066D5E7F799}" sibTransId="{CB529B3F-4CEE-4EB5-A067-407C3ED3B26C}"/>
    <dgm:cxn modelId="{C155BA25-13A0-4EB1-B508-1FFDCF425326}" type="presOf" srcId="{2A6A32F9-04C4-40C5-ADF3-D50C6C264856}" destId="{E7829B4B-77ED-4870-8EB3-8ACA414A8E13}" srcOrd="0" destOrd="0" presId="urn:microsoft.com/office/officeart/2005/8/layout/list1"/>
    <dgm:cxn modelId="{67CFAC28-CFD6-4AD6-8D2F-D5F8409A2D4C}" srcId="{72261AB2-42D7-4C82-ABE5-ED59C7091438}" destId="{3918DB1E-2A4C-44E4-BAF2-BDDECEBCA4BE}" srcOrd="6" destOrd="0" parTransId="{5C67E90F-07DE-4923-9072-6342FA4C2CEA}" sibTransId="{32415090-B031-43FA-977B-C979D770A742}"/>
    <dgm:cxn modelId="{51225439-1095-45C1-9B1E-0DD6E520FC8B}" srcId="{04D0923C-E4E8-4E74-96AE-A1E55E08C716}" destId="{1EF567A8-AF01-49B4-9DC9-0744A49F0073}" srcOrd="0" destOrd="0" parTransId="{B388328D-C2E9-4358-9663-BFBD991B43C1}" sibTransId="{4DEB03FB-F024-4183-A7F1-948938FE8200}"/>
    <dgm:cxn modelId="{036BB45D-19A6-492A-9382-30512C0E6808}" srcId="{72261AB2-42D7-4C82-ABE5-ED59C7091438}" destId="{FF7EF53B-640C-4143-82B1-4F67BA801408}" srcOrd="0" destOrd="0" parTransId="{745D2772-B5FA-4B9B-A2F5-820DBEED6543}" sibTransId="{98640F6C-283B-40AA-B28C-7AA11F67DEC9}"/>
    <dgm:cxn modelId="{06222D46-272B-46ED-8510-7EAB0A59CB50}" type="presOf" srcId="{6F75D918-F645-4FF7-BDD1-9638F518D533}" destId="{80232124-5F90-413F-8A91-EEB5FDA7E4AB}" srcOrd="0" destOrd="6" presId="urn:microsoft.com/office/officeart/2005/8/layout/list1"/>
    <dgm:cxn modelId="{CB827E67-781D-4897-87ED-135DC2F294A1}" type="presOf" srcId="{72261AB2-42D7-4C82-ABE5-ED59C7091438}" destId="{E92FBEAC-6E2B-44A1-836C-9FC43151819C}" srcOrd="0" destOrd="0" presId="urn:microsoft.com/office/officeart/2005/8/layout/list1"/>
    <dgm:cxn modelId="{32B2A267-107E-4354-8859-7AC6E31C9F9B}" type="presOf" srcId="{04D0923C-E4E8-4E74-96AE-A1E55E08C716}" destId="{5ACB4CD1-81E2-4871-AB82-B2B1D2E3D4C7}" srcOrd="1" destOrd="0" presId="urn:microsoft.com/office/officeart/2005/8/layout/list1"/>
    <dgm:cxn modelId="{AA00C448-16A0-4A97-9D8D-A1DE8CD630A0}" type="presOf" srcId="{AC4825F8-5074-484F-9C1C-A838272D330A}" destId="{80232124-5F90-413F-8A91-EEB5FDA7E4AB}" srcOrd="0" destOrd="3" presId="urn:microsoft.com/office/officeart/2005/8/layout/list1"/>
    <dgm:cxn modelId="{532AF94B-17B0-4978-8B93-4E9F47674D1D}" srcId="{FF7EF53B-640C-4143-82B1-4F67BA801408}" destId="{57F7579D-B00E-4A4C-AC9E-356FE162D94B}" srcOrd="0" destOrd="0" parTransId="{78600F3E-AE64-4E93-9308-431513F61A6C}" sibTransId="{AD45BD8A-B549-4141-8991-CEABAB62F4B2}"/>
    <dgm:cxn modelId="{E8DA9B54-3C38-4E80-912C-F0425EA0545E}" srcId="{72261AB2-42D7-4C82-ABE5-ED59C7091438}" destId="{6EB05F01-0ADF-4B83-BDDB-443D81FC08B8}" srcOrd="1" destOrd="0" parTransId="{7DE80734-BBC9-4EA4-9BF2-E5CC2D0575AA}" sibTransId="{C7747AD7-971E-48B4-B0B2-81D4E0F10706}"/>
    <dgm:cxn modelId="{4A15F157-7784-4399-8F21-DACBBDA78F49}" type="presOf" srcId="{8A058099-AA94-4DDB-8BE4-FAC69D4B1228}" destId="{5CD621CA-25B0-4A1E-A5ED-A52A83190476}" srcOrd="0" destOrd="1" presId="urn:microsoft.com/office/officeart/2005/8/layout/list1"/>
    <dgm:cxn modelId="{8570B159-87B8-4E2C-BE13-EE54C49D3B92}" srcId="{04D0923C-E4E8-4E74-96AE-A1E55E08C716}" destId="{8A058099-AA94-4DDB-8BE4-FAC69D4B1228}" srcOrd="1" destOrd="0" parTransId="{64EF0229-8B30-48B5-BBF6-CBA3FBD37B17}" sibTransId="{E1B48B9F-8416-48B9-B773-3D67F411F799}"/>
    <dgm:cxn modelId="{52561B7C-593E-4696-96CB-04642A1AC373}" type="presOf" srcId="{57F7579D-B00E-4A4C-AC9E-356FE162D94B}" destId="{80232124-5F90-413F-8A91-EEB5FDA7E4AB}" srcOrd="0" destOrd="1" presId="urn:microsoft.com/office/officeart/2005/8/layout/list1"/>
    <dgm:cxn modelId="{74EB43AD-0D57-46E3-BED8-41429325995C}" type="presOf" srcId="{A7648636-5AB8-4A52-A45A-0942012DD993}" destId="{80232124-5F90-413F-8A91-EEB5FDA7E4AB}" srcOrd="0" destOrd="5" presId="urn:microsoft.com/office/officeart/2005/8/layout/list1"/>
    <dgm:cxn modelId="{F9259DB8-5BC2-49F5-BCF6-572DC3FDECCA}" type="presOf" srcId="{FF7EF53B-640C-4143-82B1-4F67BA801408}" destId="{80232124-5F90-413F-8A91-EEB5FDA7E4AB}" srcOrd="0" destOrd="0" presId="urn:microsoft.com/office/officeart/2005/8/layout/list1"/>
    <dgm:cxn modelId="{BF7AF3BA-D46E-4B7D-83A8-FBFA1AF77E58}" type="presOf" srcId="{1EF567A8-AF01-49B4-9DC9-0744A49F0073}" destId="{5CD621CA-25B0-4A1E-A5ED-A52A83190476}" srcOrd="0" destOrd="0" presId="urn:microsoft.com/office/officeart/2005/8/layout/list1"/>
    <dgm:cxn modelId="{190F35CF-77AE-4F2B-BCCE-85993D72628B}" srcId="{2A6A32F9-04C4-40C5-ADF3-D50C6C264856}" destId="{72261AB2-42D7-4C82-ABE5-ED59C7091438}" srcOrd="0" destOrd="0" parTransId="{61FA879F-392D-45C1-94B6-469D885923B7}" sibTransId="{369E81D3-C906-4302-A6B0-8B967D3C8B8F}"/>
    <dgm:cxn modelId="{F77538D1-A268-4999-A546-17C1C185A665}" type="presOf" srcId="{2864A5B3-E192-4CCA-9213-68CE2A1261A5}" destId="{80232124-5F90-413F-8A91-EEB5FDA7E4AB}" srcOrd="0" destOrd="4" presId="urn:microsoft.com/office/officeart/2005/8/layout/list1"/>
    <dgm:cxn modelId="{5DCAD4D8-A923-45B3-8D09-3C34C174F5C6}" type="presOf" srcId="{3918DB1E-2A4C-44E4-BAF2-BDDECEBCA4BE}" destId="{80232124-5F90-413F-8A91-EEB5FDA7E4AB}" srcOrd="0" destOrd="7" presId="urn:microsoft.com/office/officeart/2005/8/layout/list1"/>
    <dgm:cxn modelId="{D8EF48E3-363E-4230-B925-8E932E9EFA16}" srcId="{72261AB2-42D7-4C82-ABE5-ED59C7091438}" destId="{A7648636-5AB8-4A52-A45A-0942012DD993}" srcOrd="4" destOrd="0" parTransId="{86FCC5C3-B7A3-4948-976D-27F643892DC0}" sibTransId="{6A781A5F-400E-4965-BFF3-228F0B1AC8FD}"/>
    <dgm:cxn modelId="{CA9C7DE8-6B7F-4E80-B532-8BF02417109D}" type="presOf" srcId="{72261AB2-42D7-4C82-ABE5-ED59C7091438}" destId="{DC0EA09E-B511-44CB-A6A3-D57594943514}" srcOrd="1" destOrd="0" presId="urn:microsoft.com/office/officeart/2005/8/layout/list1"/>
    <dgm:cxn modelId="{D2AFADE8-52DE-43C3-9906-70C7E2721C1E}" type="presOf" srcId="{04D0923C-E4E8-4E74-96AE-A1E55E08C716}" destId="{FCDF85E7-94EB-493D-ACFD-CE0C12089AEE}" srcOrd="0" destOrd="0" presId="urn:microsoft.com/office/officeart/2005/8/layout/list1"/>
    <dgm:cxn modelId="{572489D5-74B0-4666-AF39-51792DA88245}" type="presParOf" srcId="{E7829B4B-77ED-4870-8EB3-8ACA414A8E13}" destId="{4CFD4404-6EB5-4E4C-91C1-A8692E6252A9}" srcOrd="0" destOrd="0" presId="urn:microsoft.com/office/officeart/2005/8/layout/list1"/>
    <dgm:cxn modelId="{B0245974-F54C-49DA-BDA7-1D2138E98493}" type="presParOf" srcId="{4CFD4404-6EB5-4E4C-91C1-A8692E6252A9}" destId="{E92FBEAC-6E2B-44A1-836C-9FC43151819C}" srcOrd="0" destOrd="0" presId="urn:microsoft.com/office/officeart/2005/8/layout/list1"/>
    <dgm:cxn modelId="{495BB50F-C439-4D0D-A2DB-4A5C3BAE69C1}" type="presParOf" srcId="{4CFD4404-6EB5-4E4C-91C1-A8692E6252A9}" destId="{DC0EA09E-B511-44CB-A6A3-D57594943514}" srcOrd="1" destOrd="0" presId="urn:microsoft.com/office/officeart/2005/8/layout/list1"/>
    <dgm:cxn modelId="{E4659256-5626-4006-8D62-484AC8A45999}" type="presParOf" srcId="{E7829B4B-77ED-4870-8EB3-8ACA414A8E13}" destId="{FA85CAA5-8CDD-425F-B523-1D6841CB933C}" srcOrd="1" destOrd="0" presId="urn:microsoft.com/office/officeart/2005/8/layout/list1"/>
    <dgm:cxn modelId="{5C2C2E81-84DA-461B-93F2-C94EFAE9FF87}" type="presParOf" srcId="{E7829B4B-77ED-4870-8EB3-8ACA414A8E13}" destId="{80232124-5F90-413F-8A91-EEB5FDA7E4AB}" srcOrd="2" destOrd="0" presId="urn:microsoft.com/office/officeart/2005/8/layout/list1"/>
    <dgm:cxn modelId="{C5BA04EF-DE8E-4DD8-93FE-22F37172A283}" type="presParOf" srcId="{E7829B4B-77ED-4870-8EB3-8ACA414A8E13}" destId="{30F761F5-6854-4B6D-ACD2-A6FE3DBB1E81}" srcOrd="3" destOrd="0" presId="urn:microsoft.com/office/officeart/2005/8/layout/list1"/>
    <dgm:cxn modelId="{4D435337-0D72-48FF-8E0A-BF2FA96098CC}" type="presParOf" srcId="{E7829B4B-77ED-4870-8EB3-8ACA414A8E13}" destId="{A556F416-81BA-4EC1-B648-76D277EE3954}" srcOrd="4" destOrd="0" presId="urn:microsoft.com/office/officeart/2005/8/layout/list1"/>
    <dgm:cxn modelId="{4CF5E4B2-09A9-4B6B-BA88-478C2AD35BC0}" type="presParOf" srcId="{A556F416-81BA-4EC1-B648-76D277EE3954}" destId="{FCDF85E7-94EB-493D-ACFD-CE0C12089AEE}" srcOrd="0" destOrd="0" presId="urn:microsoft.com/office/officeart/2005/8/layout/list1"/>
    <dgm:cxn modelId="{32FA2344-B51B-4C0D-A7ED-364BE1F6C357}" type="presParOf" srcId="{A556F416-81BA-4EC1-B648-76D277EE3954}" destId="{5ACB4CD1-81E2-4871-AB82-B2B1D2E3D4C7}" srcOrd="1" destOrd="0" presId="urn:microsoft.com/office/officeart/2005/8/layout/list1"/>
    <dgm:cxn modelId="{0DDCCDD7-AB8A-4B71-A1BC-EB182CE3C14B}" type="presParOf" srcId="{E7829B4B-77ED-4870-8EB3-8ACA414A8E13}" destId="{3395A79B-C557-4A9C-8214-8CE728F57866}" srcOrd="5" destOrd="0" presId="urn:microsoft.com/office/officeart/2005/8/layout/list1"/>
    <dgm:cxn modelId="{B3F1F9CA-10FA-4647-A9A1-2C24A0258556}" type="presParOf" srcId="{E7829B4B-77ED-4870-8EB3-8ACA414A8E13}" destId="{5CD621CA-25B0-4A1E-A5ED-A52A8319047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1C0641-3870-45FF-A8BA-77973A08F864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101470F-86CF-4D25-BB4D-927E826C4CCA}">
      <dgm:prSet/>
      <dgm:spPr/>
      <dgm:t>
        <a:bodyPr/>
        <a:lstStyle/>
        <a:p>
          <a:r>
            <a:rPr lang="en-US"/>
            <a:t>Two key components of Azure Functions are:</a:t>
          </a:r>
        </a:p>
      </dgm:t>
    </dgm:pt>
    <dgm:pt modelId="{DA95F00E-8903-4FDE-9AC3-83A423B4EAFA}" type="parTrans" cxnId="{A3C8535D-86BB-4160-B17C-A76051C0F67B}">
      <dgm:prSet/>
      <dgm:spPr/>
      <dgm:t>
        <a:bodyPr/>
        <a:lstStyle/>
        <a:p>
          <a:endParaRPr lang="en-US"/>
        </a:p>
      </dgm:t>
    </dgm:pt>
    <dgm:pt modelId="{BA1C0668-A0F5-42CD-8E8E-FD9A0FD68269}" type="sibTrans" cxnId="{A3C8535D-86BB-4160-B17C-A76051C0F67B}">
      <dgm:prSet/>
      <dgm:spPr/>
      <dgm:t>
        <a:bodyPr/>
        <a:lstStyle/>
        <a:p>
          <a:endParaRPr lang="en-US"/>
        </a:p>
      </dgm:t>
    </dgm:pt>
    <dgm:pt modelId="{515405E9-9900-4583-86B0-DEE1C3413725}">
      <dgm:prSet/>
      <dgm:spPr/>
      <dgm:t>
        <a:bodyPr/>
        <a:lstStyle/>
        <a:p>
          <a:r>
            <a:rPr lang="en-US"/>
            <a:t>Runtime – logic of how to trigger, log and manage function executions</a:t>
          </a:r>
        </a:p>
      </dgm:t>
    </dgm:pt>
    <dgm:pt modelId="{6BFB5A1B-AF91-4BD9-BD27-345B7BB0AF30}" type="parTrans" cxnId="{3221AF09-5512-4001-9766-735B68EEDEC5}">
      <dgm:prSet/>
      <dgm:spPr/>
      <dgm:t>
        <a:bodyPr/>
        <a:lstStyle/>
        <a:p>
          <a:endParaRPr lang="en-US"/>
        </a:p>
      </dgm:t>
    </dgm:pt>
    <dgm:pt modelId="{208F2C03-1DEA-4443-BDB8-C28FEA2DCD3E}" type="sibTrans" cxnId="{3221AF09-5512-4001-9766-735B68EEDEC5}">
      <dgm:prSet/>
      <dgm:spPr/>
      <dgm:t>
        <a:bodyPr/>
        <a:lstStyle/>
        <a:p>
          <a:endParaRPr lang="en-US"/>
        </a:p>
      </dgm:t>
    </dgm:pt>
    <dgm:pt modelId="{1C6C3C68-6A0D-4118-B71D-80772B63F6B2}">
      <dgm:prSet/>
      <dgm:spPr/>
      <dgm:t>
        <a:bodyPr/>
        <a:lstStyle/>
        <a:p>
          <a:r>
            <a:rPr lang="en-US"/>
            <a:t>Scale controller – monitors rate of events which targets your functions, proactively scales number of instances (VMs) running your Function App</a:t>
          </a:r>
        </a:p>
      </dgm:t>
    </dgm:pt>
    <dgm:pt modelId="{2EC461B8-7924-4535-8FB0-23ED79AE2519}" type="parTrans" cxnId="{A71B78C8-4758-4211-8E30-709A119D8C85}">
      <dgm:prSet/>
      <dgm:spPr/>
      <dgm:t>
        <a:bodyPr/>
        <a:lstStyle/>
        <a:p>
          <a:endParaRPr lang="en-US"/>
        </a:p>
      </dgm:t>
    </dgm:pt>
    <dgm:pt modelId="{C2BBC7A8-778D-48FF-A76C-545DD447C10D}" type="sibTrans" cxnId="{A71B78C8-4758-4211-8E30-709A119D8C85}">
      <dgm:prSet/>
      <dgm:spPr/>
      <dgm:t>
        <a:bodyPr/>
        <a:lstStyle/>
        <a:p>
          <a:endParaRPr lang="en-US"/>
        </a:p>
      </dgm:t>
    </dgm:pt>
    <dgm:pt modelId="{BAF6F55D-5CD3-4111-9E2B-791B2C2B9192}">
      <dgm:prSet/>
      <dgm:spPr/>
      <dgm:t>
        <a:bodyPr/>
        <a:lstStyle/>
        <a:p>
          <a:r>
            <a:rPr lang="en-US"/>
            <a:t>Kubernetes-based Functions provides the Functions runtime in a Docker container with event-driven scaling through KEDA.</a:t>
          </a:r>
        </a:p>
      </dgm:t>
    </dgm:pt>
    <dgm:pt modelId="{272C2DF6-9BC3-49D7-A4C6-98BC46CB9893}" type="parTrans" cxnId="{B52C10A2-1972-49D6-8569-DA086901A86C}">
      <dgm:prSet/>
      <dgm:spPr/>
      <dgm:t>
        <a:bodyPr/>
        <a:lstStyle/>
        <a:p>
          <a:endParaRPr lang="en-US"/>
        </a:p>
      </dgm:t>
    </dgm:pt>
    <dgm:pt modelId="{7DD160DB-E587-4C71-B34B-6E7F0AE0710D}" type="sibTrans" cxnId="{B52C10A2-1972-49D6-8569-DA086901A86C}">
      <dgm:prSet/>
      <dgm:spPr/>
      <dgm:t>
        <a:bodyPr/>
        <a:lstStyle/>
        <a:p>
          <a:endParaRPr lang="en-US"/>
        </a:p>
      </dgm:t>
    </dgm:pt>
    <dgm:pt modelId="{263D0D5A-91DE-47D2-BE01-EDE3F435EE59}">
      <dgm:prSet/>
      <dgm:spPr/>
      <dgm:t>
        <a:bodyPr/>
        <a:lstStyle/>
        <a:p>
          <a:r>
            <a:rPr lang="en-US"/>
            <a:t>KEDA can scale in to 0 instances (when no events are occurring) and out to n instances. KEDA uses metrics for K8s HPA.</a:t>
          </a:r>
        </a:p>
      </dgm:t>
    </dgm:pt>
    <dgm:pt modelId="{920FE6AF-824F-444F-A32D-970A020F1678}" type="parTrans" cxnId="{B5B6B88D-C2A7-4313-A642-89A5F68DD80C}">
      <dgm:prSet/>
      <dgm:spPr/>
      <dgm:t>
        <a:bodyPr/>
        <a:lstStyle/>
        <a:p>
          <a:endParaRPr lang="en-US"/>
        </a:p>
      </dgm:t>
    </dgm:pt>
    <dgm:pt modelId="{7680F794-F893-4978-8715-EFB2C40A8C21}" type="sibTrans" cxnId="{B5B6B88D-C2A7-4313-A642-89A5F68DD80C}">
      <dgm:prSet/>
      <dgm:spPr/>
      <dgm:t>
        <a:bodyPr/>
        <a:lstStyle/>
        <a:p>
          <a:endParaRPr lang="en-US"/>
        </a:p>
      </dgm:t>
    </dgm:pt>
    <dgm:pt modelId="{DC1C5E32-2C91-4C0C-9CC4-C5F6DF5B37BC}" type="pres">
      <dgm:prSet presAssocID="{0E1C0641-3870-45FF-A8BA-77973A08F864}" presName="linear" presStyleCnt="0">
        <dgm:presLayoutVars>
          <dgm:animLvl val="lvl"/>
          <dgm:resizeHandles val="exact"/>
        </dgm:presLayoutVars>
      </dgm:prSet>
      <dgm:spPr/>
    </dgm:pt>
    <dgm:pt modelId="{820DC0E4-2155-46BE-AB79-04694588E619}" type="pres">
      <dgm:prSet presAssocID="{C101470F-86CF-4D25-BB4D-927E826C4CC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CB97FC6-378B-42D4-A65B-5A02E9AEAE79}" type="pres">
      <dgm:prSet presAssocID="{C101470F-86CF-4D25-BB4D-927E826C4CCA}" presName="childText" presStyleLbl="revTx" presStyleIdx="0" presStyleCnt="1">
        <dgm:presLayoutVars>
          <dgm:bulletEnabled val="1"/>
        </dgm:presLayoutVars>
      </dgm:prSet>
      <dgm:spPr/>
    </dgm:pt>
    <dgm:pt modelId="{490E4E24-D7D9-47F2-B49B-F727C6F5D0F2}" type="pres">
      <dgm:prSet presAssocID="{BAF6F55D-5CD3-4111-9E2B-791B2C2B919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0D30659-CA67-4061-BB58-5467DC2A1AAF}" type="pres">
      <dgm:prSet presAssocID="{7DD160DB-E587-4C71-B34B-6E7F0AE0710D}" presName="spacer" presStyleCnt="0"/>
      <dgm:spPr/>
    </dgm:pt>
    <dgm:pt modelId="{775D6742-19AD-432F-8050-FC1A66F15092}" type="pres">
      <dgm:prSet presAssocID="{263D0D5A-91DE-47D2-BE01-EDE3F435EE5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4DA9A04-7A74-4CDB-A144-35C83309B99C}" type="presOf" srcId="{263D0D5A-91DE-47D2-BE01-EDE3F435EE59}" destId="{775D6742-19AD-432F-8050-FC1A66F15092}" srcOrd="0" destOrd="0" presId="urn:microsoft.com/office/officeart/2005/8/layout/vList2"/>
    <dgm:cxn modelId="{3221AF09-5512-4001-9766-735B68EEDEC5}" srcId="{C101470F-86CF-4D25-BB4D-927E826C4CCA}" destId="{515405E9-9900-4583-86B0-DEE1C3413725}" srcOrd="0" destOrd="0" parTransId="{6BFB5A1B-AF91-4BD9-BD27-345B7BB0AF30}" sibTransId="{208F2C03-1DEA-4443-BDB8-C28FEA2DCD3E}"/>
    <dgm:cxn modelId="{A3C8535D-86BB-4160-B17C-A76051C0F67B}" srcId="{0E1C0641-3870-45FF-A8BA-77973A08F864}" destId="{C101470F-86CF-4D25-BB4D-927E826C4CCA}" srcOrd="0" destOrd="0" parTransId="{DA95F00E-8903-4FDE-9AC3-83A423B4EAFA}" sibTransId="{BA1C0668-A0F5-42CD-8E8E-FD9A0FD68269}"/>
    <dgm:cxn modelId="{35924861-3913-42BD-B3A7-D833C749AB84}" type="presOf" srcId="{515405E9-9900-4583-86B0-DEE1C3413725}" destId="{3CB97FC6-378B-42D4-A65B-5A02E9AEAE79}" srcOrd="0" destOrd="0" presId="urn:microsoft.com/office/officeart/2005/8/layout/vList2"/>
    <dgm:cxn modelId="{1835D970-A380-4F72-BBE9-EBE3CE90CD2B}" type="presOf" srcId="{1C6C3C68-6A0D-4118-B71D-80772B63F6B2}" destId="{3CB97FC6-378B-42D4-A65B-5A02E9AEAE79}" srcOrd="0" destOrd="1" presId="urn:microsoft.com/office/officeart/2005/8/layout/vList2"/>
    <dgm:cxn modelId="{48ACB979-F13F-423F-9524-315AD24C66AF}" type="presOf" srcId="{C101470F-86CF-4D25-BB4D-927E826C4CCA}" destId="{820DC0E4-2155-46BE-AB79-04694588E619}" srcOrd="0" destOrd="0" presId="urn:microsoft.com/office/officeart/2005/8/layout/vList2"/>
    <dgm:cxn modelId="{B5B6B88D-C2A7-4313-A642-89A5F68DD80C}" srcId="{0E1C0641-3870-45FF-A8BA-77973A08F864}" destId="{263D0D5A-91DE-47D2-BE01-EDE3F435EE59}" srcOrd="2" destOrd="0" parTransId="{920FE6AF-824F-444F-A32D-970A020F1678}" sibTransId="{7680F794-F893-4978-8715-EFB2C40A8C21}"/>
    <dgm:cxn modelId="{B52C10A2-1972-49D6-8569-DA086901A86C}" srcId="{0E1C0641-3870-45FF-A8BA-77973A08F864}" destId="{BAF6F55D-5CD3-4111-9E2B-791B2C2B9192}" srcOrd="1" destOrd="0" parTransId="{272C2DF6-9BC3-49D7-A4C6-98BC46CB9893}" sibTransId="{7DD160DB-E587-4C71-B34B-6E7F0AE0710D}"/>
    <dgm:cxn modelId="{A71B78C8-4758-4211-8E30-709A119D8C85}" srcId="{C101470F-86CF-4D25-BB4D-927E826C4CCA}" destId="{1C6C3C68-6A0D-4118-B71D-80772B63F6B2}" srcOrd="1" destOrd="0" parTransId="{2EC461B8-7924-4535-8FB0-23ED79AE2519}" sibTransId="{C2BBC7A8-778D-48FF-A76C-545DD447C10D}"/>
    <dgm:cxn modelId="{E82064D5-2FC0-4C82-B3AB-3D406F11CE37}" type="presOf" srcId="{0E1C0641-3870-45FF-A8BA-77973A08F864}" destId="{DC1C5E32-2C91-4C0C-9CC4-C5F6DF5B37BC}" srcOrd="0" destOrd="0" presId="urn:microsoft.com/office/officeart/2005/8/layout/vList2"/>
    <dgm:cxn modelId="{CE8F9CFD-9F68-4E4B-86A0-61309A5723E5}" type="presOf" srcId="{BAF6F55D-5CD3-4111-9E2B-791B2C2B9192}" destId="{490E4E24-D7D9-47F2-B49B-F727C6F5D0F2}" srcOrd="0" destOrd="0" presId="urn:microsoft.com/office/officeart/2005/8/layout/vList2"/>
    <dgm:cxn modelId="{0D4F00D0-E339-46E0-94CC-59224F85EF52}" type="presParOf" srcId="{DC1C5E32-2C91-4C0C-9CC4-C5F6DF5B37BC}" destId="{820DC0E4-2155-46BE-AB79-04694588E619}" srcOrd="0" destOrd="0" presId="urn:microsoft.com/office/officeart/2005/8/layout/vList2"/>
    <dgm:cxn modelId="{48F73B67-56FD-4E42-AD76-8D575948A68B}" type="presParOf" srcId="{DC1C5E32-2C91-4C0C-9CC4-C5F6DF5B37BC}" destId="{3CB97FC6-378B-42D4-A65B-5A02E9AEAE79}" srcOrd="1" destOrd="0" presId="urn:microsoft.com/office/officeart/2005/8/layout/vList2"/>
    <dgm:cxn modelId="{E88B98D5-2B50-4C54-A832-5FCE5BF0B882}" type="presParOf" srcId="{DC1C5E32-2C91-4C0C-9CC4-C5F6DF5B37BC}" destId="{490E4E24-D7D9-47F2-B49B-F727C6F5D0F2}" srcOrd="2" destOrd="0" presId="urn:microsoft.com/office/officeart/2005/8/layout/vList2"/>
    <dgm:cxn modelId="{99EE58BC-E56A-4893-A80E-132CF1614447}" type="presParOf" srcId="{DC1C5E32-2C91-4C0C-9CC4-C5F6DF5B37BC}" destId="{E0D30659-CA67-4061-BB58-5467DC2A1AAF}" srcOrd="3" destOrd="0" presId="urn:microsoft.com/office/officeart/2005/8/layout/vList2"/>
    <dgm:cxn modelId="{33BF5537-B51E-4299-8725-667008BF3BC0}" type="presParOf" srcId="{DC1C5E32-2C91-4C0C-9CC4-C5F6DF5B37BC}" destId="{775D6742-19AD-432F-8050-FC1A66F1509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5C2DF4-713E-44D9-A5AD-F35FE34D4BC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B14ACD2-427D-4F97-9EB9-E18D3D061E23}">
      <dgm:prSet/>
      <dgm:spPr/>
      <dgm:t>
        <a:bodyPr/>
        <a:lstStyle/>
        <a:p>
          <a:r>
            <a:rPr lang="en-US"/>
            <a:t>Cold start is a term used to describe the phenomenon that applications which haven’t been used take longer to start up.</a:t>
          </a:r>
        </a:p>
      </dgm:t>
    </dgm:pt>
    <dgm:pt modelId="{E9476C8F-9594-44A5-A69B-C68ABB9DCA16}" type="parTrans" cxnId="{31922CE9-ECEF-4A36-BF7E-2CB76B8FC4BA}">
      <dgm:prSet/>
      <dgm:spPr/>
      <dgm:t>
        <a:bodyPr/>
        <a:lstStyle/>
        <a:p>
          <a:endParaRPr lang="en-US"/>
        </a:p>
      </dgm:t>
    </dgm:pt>
    <dgm:pt modelId="{B9C52338-DC53-41BA-BC8E-D7228C95EF34}" type="sibTrans" cxnId="{31922CE9-ECEF-4A36-BF7E-2CB76B8FC4BA}">
      <dgm:prSet/>
      <dgm:spPr/>
      <dgm:t>
        <a:bodyPr/>
        <a:lstStyle/>
        <a:p>
          <a:endParaRPr lang="en-US"/>
        </a:p>
      </dgm:t>
    </dgm:pt>
    <dgm:pt modelId="{6470676D-8DC3-468A-9565-AA56E709E1DE}">
      <dgm:prSet/>
      <dgm:spPr/>
      <dgm:t>
        <a:bodyPr/>
        <a:lstStyle/>
        <a:p>
          <a:r>
            <a:rPr lang="en-US"/>
            <a:t>In the context of Azure Functions, latency is the total time a user must wait for their function. From when an event happens to start up a function until that function completes responding to the event.</a:t>
          </a:r>
        </a:p>
      </dgm:t>
    </dgm:pt>
    <dgm:pt modelId="{BD2BA61E-775F-4965-A8E2-7D828A5F6F17}" type="parTrans" cxnId="{F93AB5FF-F5D7-4A7F-8CF2-0FC1C02A7937}">
      <dgm:prSet/>
      <dgm:spPr/>
      <dgm:t>
        <a:bodyPr/>
        <a:lstStyle/>
        <a:p>
          <a:endParaRPr lang="en-US"/>
        </a:p>
      </dgm:t>
    </dgm:pt>
    <dgm:pt modelId="{A86C71BF-1F1E-4553-9D75-FE698AAA7D61}" type="sibTrans" cxnId="{F93AB5FF-F5D7-4A7F-8CF2-0FC1C02A7937}">
      <dgm:prSet/>
      <dgm:spPr/>
      <dgm:t>
        <a:bodyPr/>
        <a:lstStyle/>
        <a:p>
          <a:endParaRPr lang="en-US"/>
        </a:p>
      </dgm:t>
    </dgm:pt>
    <dgm:pt modelId="{847C112C-1A77-42E1-9DC8-F1425BD3FFA7}">
      <dgm:prSet/>
      <dgm:spPr/>
      <dgm:t>
        <a:bodyPr/>
        <a:lstStyle/>
        <a:p>
          <a:r>
            <a:rPr lang="en-US"/>
            <a:t>So more precisely, a cold start is an increase in latency for Functions which haven’t been called recently.</a:t>
          </a:r>
        </a:p>
      </dgm:t>
    </dgm:pt>
    <dgm:pt modelId="{52A2C175-830C-475B-B7D3-5D48E558496A}" type="parTrans" cxnId="{190F8646-EF75-4D7B-BDAE-3318D7993A85}">
      <dgm:prSet/>
      <dgm:spPr/>
      <dgm:t>
        <a:bodyPr/>
        <a:lstStyle/>
        <a:p>
          <a:endParaRPr lang="en-US"/>
        </a:p>
      </dgm:t>
    </dgm:pt>
    <dgm:pt modelId="{DAB913B4-DDFE-40DC-8900-0A92D715A194}" type="sibTrans" cxnId="{190F8646-EF75-4D7B-BDAE-3318D7993A85}">
      <dgm:prSet/>
      <dgm:spPr/>
      <dgm:t>
        <a:bodyPr/>
        <a:lstStyle/>
        <a:p>
          <a:endParaRPr lang="en-US"/>
        </a:p>
      </dgm:t>
    </dgm:pt>
    <dgm:pt modelId="{476519B9-DCA0-4F3C-9D5C-D77A214BE4E5}">
      <dgm:prSet/>
      <dgm:spPr/>
      <dgm:t>
        <a:bodyPr/>
        <a:lstStyle/>
        <a:p>
          <a:r>
            <a:rPr lang="en-US" dirty="0"/>
            <a:t>In case of Functions hosted in AKS cold start would happen when PODs running your Functions go to zero.</a:t>
          </a:r>
        </a:p>
        <a:p>
          <a:r>
            <a:rPr lang="en-US" dirty="0"/>
            <a:t>Using AKS virtual nodes its possible to support serverless feature as well.</a:t>
          </a:r>
        </a:p>
      </dgm:t>
    </dgm:pt>
    <dgm:pt modelId="{A986E1A0-E3B7-42FC-8380-85311B1D5BBF}" type="parTrans" cxnId="{BBD85421-9B31-4C90-8D37-6BBE6DE74CD8}">
      <dgm:prSet/>
      <dgm:spPr/>
      <dgm:t>
        <a:bodyPr/>
        <a:lstStyle/>
        <a:p>
          <a:endParaRPr lang="en-US"/>
        </a:p>
      </dgm:t>
    </dgm:pt>
    <dgm:pt modelId="{1E649356-DC67-4D79-823A-FAE57B43AD04}" type="sibTrans" cxnId="{BBD85421-9B31-4C90-8D37-6BBE6DE74CD8}">
      <dgm:prSet/>
      <dgm:spPr/>
      <dgm:t>
        <a:bodyPr/>
        <a:lstStyle/>
        <a:p>
          <a:endParaRPr lang="en-US"/>
        </a:p>
      </dgm:t>
    </dgm:pt>
    <dgm:pt modelId="{BD9577B4-786E-4415-A7A9-7661445D94E6}" type="pres">
      <dgm:prSet presAssocID="{765C2DF4-713E-44D9-A5AD-F35FE34D4BC0}" presName="linear" presStyleCnt="0">
        <dgm:presLayoutVars>
          <dgm:animLvl val="lvl"/>
          <dgm:resizeHandles val="exact"/>
        </dgm:presLayoutVars>
      </dgm:prSet>
      <dgm:spPr/>
    </dgm:pt>
    <dgm:pt modelId="{F3DB77D8-2EC0-4033-8984-2712FA63F66A}" type="pres">
      <dgm:prSet presAssocID="{7B14ACD2-427D-4F97-9EB9-E18D3D061E2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57644AC-C815-4F54-948E-12BC2A3A0A09}" type="pres">
      <dgm:prSet presAssocID="{B9C52338-DC53-41BA-BC8E-D7228C95EF34}" presName="spacer" presStyleCnt="0"/>
      <dgm:spPr/>
    </dgm:pt>
    <dgm:pt modelId="{4BC84CB4-FE9C-4928-A1AE-74C06490D984}" type="pres">
      <dgm:prSet presAssocID="{6470676D-8DC3-468A-9565-AA56E709E1D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8DC4A62-4AD5-47A5-9432-C2424DFD43D5}" type="pres">
      <dgm:prSet presAssocID="{A86C71BF-1F1E-4553-9D75-FE698AAA7D61}" presName="spacer" presStyleCnt="0"/>
      <dgm:spPr/>
    </dgm:pt>
    <dgm:pt modelId="{F667B807-B02F-42A8-9934-FEFB29D27C4B}" type="pres">
      <dgm:prSet presAssocID="{847C112C-1A77-42E1-9DC8-F1425BD3FFA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301E740-F2C2-4D6D-B387-33EEE83D7066}" type="pres">
      <dgm:prSet presAssocID="{DAB913B4-DDFE-40DC-8900-0A92D715A194}" presName="spacer" presStyleCnt="0"/>
      <dgm:spPr/>
    </dgm:pt>
    <dgm:pt modelId="{EF9C5496-2E50-4701-986F-95EF6F600A9D}" type="pres">
      <dgm:prSet presAssocID="{476519B9-DCA0-4F3C-9D5C-D77A214BE4E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BD85421-9B31-4C90-8D37-6BBE6DE74CD8}" srcId="{765C2DF4-713E-44D9-A5AD-F35FE34D4BC0}" destId="{476519B9-DCA0-4F3C-9D5C-D77A214BE4E5}" srcOrd="3" destOrd="0" parTransId="{A986E1A0-E3B7-42FC-8380-85311B1D5BBF}" sibTransId="{1E649356-DC67-4D79-823A-FAE57B43AD04}"/>
    <dgm:cxn modelId="{142E3425-077D-4327-AE83-8F42A469D781}" type="presOf" srcId="{6470676D-8DC3-468A-9565-AA56E709E1DE}" destId="{4BC84CB4-FE9C-4928-A1AE-74C06490D984}" srcOrd="0" destOrd="0" presId="urn:microsoft.com/office/officeart/2005/8/layout/vList2"/>
    <dgm:cxn modelId="{E324C12C-CDDE-4E5C-B6F3-7DD013FC9ED7}" type="presOf" srcId="{476519B9-DCA0-4F3C-9D5C-D77A214BE4E5}" destId="{EF9C5496-2E50-4701-986F-95EF6F600A9D}" srcOrd="0" destOrd="0" presId="urn:microsoft.com/office/officeart/2005/8/layout/vList2"/>
    <dgm:cxn modelId="{190F8646-EF75-4D7B-BDAE-3318D7993A85}" srcId="{765C2DF4-713E-44D9-A5AD-F35FE34D4BC0}" destId="{847C112C-1A77-42E1-9DC8-F1425BD3FFA7}" srcOrd="2" destOrd="0" parTransId="{52A2C175-830C-475B-B7D3-5D48E558496A}" sibTransId="{DAB913B4-DDFE-40DC-8900-0A92D715A194}"/>
    <dgm:cxn modelId="{B1E2E14F-FAB3-496E-919E-C62FC142DE33}" type="presOf" srcId="{765C2DF4-713E-44D9-A5AD-F35FE34D4BC0}" destId="{BD9577B4-786E-4415-A7A9-7661445D94E6}" srcOrd="0" destOrd="0" presId="urn:microsoft.com/office/officeart/2005/8/layout/vList2"/>
    <dgm:cxn modelId="{E13602AA-D815-4E5F-9567-A6BA5D267F4A}" type="presOf" srcId="{7B14ACD2-427D-4F97-9EB9-E18D3D061E23}" destId="{F3DB77D8-2EC0-4033-8984-2712FA63F66A}" srcOrd="0" destOrd="0" presId="urn:microsoft.com/office/officeart/2005/8/layout/vList2"/>
    <dgm:cxn modelId="{31922CE9-ECEF-4A36-BF7E-2CB76B8FC4BA}" srcId="{765C2DF4-713E-44D9-A5AD-F35FE34D4BC0}" destId="{7B14ACD2-427D-4F97-9EB9-E18D3D061E23}" srcOrd="0" destOrd="0" parTransId="{E9476C8F-9594-44A5-A69B-C68ABB9DCA16}" sibTransId="{B9C52338-DC53-41BA-BC8E-D7228C95EF34}"/>
    <dgm:cxn modelId="{6E693BF2-C35E-4CB9-88B5-EB18727C6C62}" type="presOf" srcId="{847C112C-1A77-42E1-9DC8-F1425BD3FFA7}" destId="{F667B807-B02F-42A8-9934-FEFB29D27C4B}" srcOrd="0" destOrd="0" presId="urn:microsoft.com/office/officeart/2005/8/layout/vList2"/>
    <dgm:cxn modelId="{F93AB5FF-F5D7-4A7F-8CF2-0FC1C02A7937}" srcId="{765C2DF4-713E-44D9-A5AD-F35FE34D4BC0}" destId="{6470676D-8DC3-468A-9565-AA56E709E1DE}" srcOrd="1" destOrd="0" parTransId="{BD2BA61E-775F-4965-A8E2-7D828A5F6F17}" sibTransId="{A86C71BF-1F1E-4553-9D75-FE698AAA7D61}"/>
    <dgm:cxn modelId="{67C07605-7DA3-4499-9743-6C6F0B26604B}" type="presParOf" srcId="{BD9577B4-786E-4415-A7A9-7661445D94E6}" destId="{F3DB77D8-2EC0-4033-8984-2712FA63F66A}" srcOrd="0" destOrd="0" presId="urn:microsoft.com/office/officeart/2005/8/layout/vList2"/>
    <dgm:cxn modelId="{FA0DC49C-FE50-4D7A-BF78-1F9AB1D4A6DB}" type="presParOf" srcId="{BD9577B4-786E-4415-A7A9-7661445D94E6}" destId="{A57644AC-C815-4F54-948E-12BC2A3A0A09}" srcOrd="1" destOrd="0" presId="urn:microsoft.com/office/officeart/2005/8/layout/vList2"/>
    <dgm:cxn modelId="{B28980C7-0B38-45A0-8E04-388409F36822}" type="presParOf" srcId="{BD9577B4-786E-4415-A7A9-7661445D94E6}" destId="{4BC84CB4-FE9C-4928-A1AE-74C06490D984}" srcOrd="2" destOrd="0" presId="urn:microsoft.com/office/officeart/2005/8/layout/vList2"/>
    <dgm:cxn modelId="{964BD839-F4F3-4B60-8F0F-A8030ECFBB0A}" type="presParOf" srcId="{BD9577B4-786E-4415-A7A9-7661445D94E6}" destId="{E8DC4A62-4AD5-47A5-9432-C2424DFD43D5}" srcOrd="3" destOrd="0" presId="urn:microsoft.com/office/officeart/2005/8/layout/vList2"/>
    <dgm:cxn modelId="{8E9A1921-25BE-4C9B-B849-423251A47DF4}" type="presParOf" srcId="{BD9577B4-786E-4415-A7A9-7661445D94E6}" destId="{F667B807-B02F-42A8-9934-FEFB29D27C4B}" srcOrd="4" destOrd="0" presId="urn:microsoft.com/office/officeart/2005/8/layout/vList2"/>
    <dgm:cxn modelId="{CBD65E46-CE8E-4CE1-8150-8EAF83A3181D}" type="presParOf" srcId="{BD9577B4-786E-4415-A7A9-7661445D94E6}" destId="{7301E740-F2C2-4D6D-B387-33EEE83D7066}" srcOrd="5" destOrd="0" presId="urn:microsoft.com/office/officeart/2005/8/layout/vList2"/>
    <dgm:cxn modelId="{09FC3C74-6A53-4B53-9FD6-6E56C6B0A1FA}" type="presParOf" srcId="{BD9577B4-786E-4415-A7A9-7661445D94E6}" destId="{EF9C5496-2E50-4701-986F-95EF6F600A9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CDD7855-CAE9-4DEE-A39B-3369C21CED9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8E2FCF7-74C2-41B9-9A63-B6243C5D5A39}">
      <dgm:prSet/>
      <dgm:spPr/>
      <dgm:t>
        <a:bodyPr/>
        <a:lstStyle/>
        <a:p>
          <a:r>
            <a:rPr lang="en-US"/>
            <a:t>When hosting Azure Functions in an App Service there are two plans to choose from:</a:t>
          </a:r>
        </a:p>
      </dgm:t>
    </dgm:pt>
    <dgm:pt modelId="{6E8A3BD9-D7F9-404C-84E4-B5ECE35D8E42}" type="parTrans" cxnId="{F33151D8-082E-4418-BDB7-1D179549B08D}">
      <dgm:prSet/>
      <dgm:spPr/>
      <dgm:t>
        <a:bodyPr/>
        <a:lstStyle/>
        <a:p>
          <a:endParaRPr lang="en-US"/>
        </a:p>
      </dgm:t>
    </dgm:pt>
    <dgm:pt modelId="{098203EA-19CF-495F-B7DA-35B9B0273C6E}" type="sibTrans" cxnId="{F33151D8-082E-4418-BDB7-1D179549B08D}">
      <dgm:prSet/>
      <dgm:spPr/>
      <dgm:t>
        <a:bodyPr/>
        <a:lstStyle/>
        <a:p>
          <a:endParaRPr lang="en-US"/>
        </a:p>
      </dgm:t>
    </dgm:pt>
    <dgm:pt modelId="{F56132E3-0E43-4A60-B808-1D4DF3DDB4ED}">
      <dgm:prSet/>
      <dgm:spPr/>
      <dgm:t>
        <a:bodyPr/>
        <a:lstStyle/>
        <a:p>
          <a:r>
            <a:rPr lang="en-US"/>
            <a:t>Consumption plan – serverless</a:t>
          </a:r>
        </a:p>
      </dgm:t>
    </dgm:pt>
    <dgm:pt modelId="{BE154859-494F-4314-B99A-AF4944019246}" type="parTrans" cxnId="{2B826943-22BB-4800-9129-CC46AA0069B5}">
      <dgm:prSet/>
      <dgm:spPr/>
      <dgm:t>
        <a:bodyPr/>
        <a:lstStyle/>
        <a:p>
          <a:endParaRPr lang="en-US"/>
        </a:p>
      </dgm:t>
    </dgm:pt>
    <dgm:pt modelId="{D405416F-900E-4958-AD16-33384AE8E600}" type="sibTrans" cxnId="{2B826943-22BB-4800-9129-CC46AA0069B5}">
      <dgm:prSet/>
      <dgm:spPr/>
      <dgm:t>
        <a:bodyPr/>
        <a:lstStyle/>
        <a:p>
          <a:endParaRPr lang="en-US"/>
        </a:p>
      </dgm:t>
    </dgm:pt>
    <dgm:pt modelId="{61001AE7-787A-4932-8C3F-40257B15FE16}">
      <dgm:prSet/>
      <dgm:spPr/>
      <dgm:t>
        <a:bodyPr/>
        <a:lstStyle/>
        <a:p>
          <a:r>
            <a:rPr lang="en-US"/>
            <a:t>Dedicated plan – not serverless</a:t>
          </a:r>
        </a:p>
      </dgm:t>
    </dgm:pt>
    <dgm:pt modelId="{8AC5228D-6D64-4E40-A28D-FB6160EC96C3}" type="parTrans" cxnId="{13E3317E-6BFE-4CC1-89C7-8F0657A20D80}">
      <dgm:prSet/>
      <dgm:spPr/>
      <dgm:t>
        <a:bodyPr/>
        <a:lstStyle/>
        <a:p>
          <a:endParaRPr lang="en-US"/>
        </a:p>
      </dgm:t>
    </dgm:pt>
    <dgm:pt modelId="{622523D1-D6F2-4087-B03C-CFFA6EB0FE63}" type="sibTrans" cxnId="{13E3317E-6BFE-4CC1-89C7-8F0657A20D80}">
      <dgm:prSet/>
      <dgm:spPr/>
      <dgm:t>
        <a:bodyPr/>
        <a:lstStyle/>
        <a:p>
          <a:endParaRPr lang="en-US"/>
        </a:p>
      </dgm:t>
    </dgm:pt>
    <dgm:pt modelId="{D08FC1AF-E821-4C67-A718-FD107355DFC4}">
      <dgm:prSet/>
      <dgm:spPr/>
      <dgm:t>
        <a:bodyPr/>
        <a:lstStyle/>
        <a:p>
          <a:r>
            <a:rPr lang="en-US"/>
            <a:t>Consumption plan is the serverless model wherein you scale out and scale down based on need and scale down to 0 VMs will result in cold start.</a:t>
          </a:r>
        </a:p>
      </dgm:t>
    </dgm:pt>
    <dgm:pt modelId="{0A3481CA-E5FF-45D3-A90A-03BB16D91312}" type="parTrans" cxnId="{FB3C1EB8-C967-4CB6-BFED-8DCF2DDACF21}">
      <dgm:prSet/>
      <dgm:spPr/>
      <dgm:t>
        <a:bodyPr/>
        <a:lstStyle/>
        <a:p>
          <a:endParaRPr lang="en-US"/>
        </a:p>
      </dgm:t>
    </dgm:pt>
    <dgm:pt modelId="{3E61B552-5C5B-457D-89A5-9AF86AF9E9E4}" type="sibTrans" cxnId="{FB3C1EB8-C967-4CB6-BFED-8DCF2DDACF21}">
      <dgm:prSet/>
      <dgm:spPr/>
      <dgm:t>
        <a:bodyPr/>
        <a:lstStyle/>
        <a:p>
          <a:endParaRPr lang="en-US"/>
        </a:p>
      </dgm:t>
    </dgm:pt>
    <dgm:pt modelId="{1AFA47C4-80FF-4430-B040-566DA640E2D0}">
      <dgm:prSet/>
      <dgm:spPr/>
      <dgm:t>
        <a:bodyPr/>
        <a:lstStyle/>
        <a:p>
          <a:r>
            <a:rPr lang="en-US"/>
            <a:t>Dedicated plan gives renting control of VM and functions can stay hot even when they are not serving any request.</a:t>
          </a:r>
        </a:p>
      </dgm:t>
    </dgm:pt>
    <dgm:pt modelId="{5656DDA4-C86B-4E5D-8D9A-1EB1FD360694}" type="parTrans" cxnId="{EAB26BBC-7D7F-46B6-8775-69E92B7756CD}">
      <dgm:prSet/>
      <dgm:spPr/>
      <dgm:t>
        <a:bodyPr/>
        <a:lstStyle/>
        <a:p>
          <a:endParaRPr lang="en-US"/>
        </a:p>
      </dgm:t>
    </dgm:pt>
    <dgm:pt modelId="{AEAEA1BB-4A2F-4C7A-BA95-B3042118C780}" type="sibTrans" cxnId="{EAB26BBC-7D7F-46B6-8775-69E92B7756CD}">
      <dgm:prSet/>
      <dgm:spPr/>
      <dgm:t>
        <a:bodyPr/>
        <a:lstStyle/>
        <a:p>
          <a:endParaRPr lang="en-US"/>
        </a:p>
      </dgm:t>
    </dgm:pt>
    <dgm:pt modelId="{246B88D2-B81C-4C91-BF48-7B092F928D5D}" type="pres">
      <dgm:prSet presAssocID="{CCDD7855-CAE9-4DEE-A39B-3369C21CED94}" presName="root" presStyleCnt="0">
        <dgm:presLayoutVars>
          <dgm:dir/>
          <dgm:resizeHandles val="exact"/>
        </dgm:presLayoutVars>
      </dgm:prSet>
      <dgm:spPr/>
    </dgm:pt>
    <dgm:pt modelId="{AA44731D-38E7-4E3C-9BE8-89C7FC2FC94B}" type="pres">
      <dgm:prSet presAssocID="{18E2FCF7-74C2-41B9-9A63-B6243C5D5A39}" presName="compNode" presStyleCnt="0"/>
      <dgm:spPr/>
    </dgm:pt>
    <dgm:pt modelId="{D7234B6D-C5F3-4FE0-A655-3FB93431CAF4}" type="pres">
      <dgm:prSet presAssocID="{18E2FCF7-74C2-41B9-9A63-B6243C5D5A39}" presName="bgRect" presStyleLbl="bgShp" presStyleIdx="0" presStyleCnt="3"/>
      <dgm:spPr/>
    </dgm:pt>
    <dgm:pt modelId="{1B1B5322-E083-4EB5-BD75-CE4914C6566B}" type="pres">
      <dgm:prSet presAssocID="{18E2FCF7-74C2-41B9-9A63-B6243C5D5A3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6BF521E5-3489-49A1-95B5-B198B85ECD5D}" type="pres">
      <dgm:prSet presAssocID="{18E2FCF7-74C2-41B9-9A63-B6243C5D5A39}" presName="spaceRect" presStyleCnt="0"/>
      <dgm:spPr/>
    </dgm:pt>
    <dgm:pt modelId="{7679C478-48E2-4FAC-8CB8-97B6CA7EB7CB}" type="pres">
      <dgm:prSet presAssocID="{18E2FCF7-74C2-41B9-9A63-B6243C5D5A39}" presName="parTx" presStyleLbl="revTx" presStyleIdx="0" presStyleCnt="4">
        <dgm:presLayoutVars>
          <dgm:chMax val="0"/>
          <dgm:chPref val="0"/>
        </dgm:presLayoutVars>
      </dgm:prSet>
      <dgm:spPr/>
    </dgm:pt>
    <dgm:pt modelId="{D2C76D90-C024-4574-833E-CE4EA19291FE}" type="pres">
      <dgm:prSet presAssocID="{18E2FCF7-74C2-41B9-9A63-B6243C5D5A39}" presName="desTx" presStyleLbl="revTx" presStyleIdx="1" presStyleCnt="4">
        <dgm:presLayoutVars/>
      </dgm:prSet>
      <dgm:spPr/>
    </dgm:pt>
    <dgm:pt modelId="{82154BC0-3FE3-4849-A4E3-5174AC4ADDC2}" type="pres">
      <dgm:prSet presAssocID="{098203EA-19CF-495F-B7DA-35B9B0273C6E}" presName="sibTrans" presStyleCnt="0"/>
      <dgm:spPr/>
    </dgm:pt>
    <dgm:pt modelId="{56498C92-9441-4E30-A6A2-88D1C77FC9BF}" type="pres">
      <dgm:prSet presAssocID="{D08FC1AF-E821-4C67-A718-FD107355DFC4}" presName="compNode" presStyleCnt="0"/>
      <dgm:spPr/>
    </dgm:pt>
    <dgm:pt modelId="{E68F9302-851E-45CB-ADED-ED04A6DA9024}" type="pres">
      <dgm:prSet presAssocID="{D08FC1AF-E821-4C67-A718-FD107355DFC4}" presName="bgRect" presStyleLbl="bgShp" presStyleIdx="1" presStyleCnt="3"/>
      <dgm:spPr/>
    </dgm:pt>
    <dgm:pt modelId="{591535EB-038B-4B2F-9954-EAFE9AFA50B1}" type="pres">
      <dgm:prSet presAssocID="{D08FC1AF-E821-4C67-A718-FD107355DFC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D6B205C-7D5A-403C-9645-D1320C87C255}" type="pres">
      <dgm:prSet presAssocID="{D08FC1AF-E821-4C67-A718-FD107355DFC4}" presName="spaceRect" presStyleCnt="0"/>
      <dgm:spPr/>
    </dgm:pt>
    <dgm:pt modelId="{51D0A872-CD84-4311-83B5-120875BE46E6}" type="pres">
      <dgm:prSet presAssocID="{D08FC1AF-E821-4C67-A718-FD107355DFC4}" presName="parTx" presStyleLbl="revTx" presStyleIdx="2" presStyleCnt="4">
        <dgm:presLayoutVars>
          <dgm:chMax val="0"/>
          <dgm:chPref val="0"/>
        </dgm:presLayoutVars>
      </dgm:prSet>
      <dgm:spPr/>
    </dgm:pt>
    <dgm:pt modelId="{F43FE2EB-9FE9-4F3E-817F-69FE4F2A8B15}" type="pres">
      <dgm:prSet presAssocID="{3E61B552-5C5B-457D-89A5-9AF86AF9E9E4}" presName="sibTrans" presStyleCnt="0"/>
      <dgm:spPr/>
    </dgm:pt>
    <dgm:pt modelId="{E858C8C5-800C-4766-9357-9F7FC463E61E}" type="pres">
      <dgm:prSet presAssocID="{1AFA47C4-80FF-4430-B040-566DA640E2D0}" presName="compNode" presStyleCnt="0"/>
      <dgm:spPr/>
    </dgm:pt>
    <dgm:pt modelId="{070AD78A-BC21-4CA4-8FBF-B90FB152BA43}" type="pres">
      <dgm:prSet presAssocID="{1AFA47C4-80FF-4430-B040-566DA640E2D0}" presName="bgRect" presStyleLbl="bgShp" presStyleIdx="2" presStyleCnt="3"/>
      <dgm:spPr/>
    </dgm:pt>
    <dgm:pt modelId="{0F81C2A0-8ECE-42CA-BEAF-B8B50BE1DD18}" type="pres">
      <dgm:prSet presAssocID="{1AFA47C4-80FF-4430-B040-566DA640E2D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iter"/>
        </a:ext>
      </dgm:extLst>
    </dgm:pt>
    <dgm:pt modelId="{0396C60B-93B9-4AA5-8027-380957051DFB}" type="pres">
      <dgm:prSet presAssocID="{1AFA47C4-80FF-4430-B040-566DA640E2D0}" presName="spaceRect" presStyleCnt="0"/>
      <dgm:spPr/>
    </dgm:pt>
    <dgm:pt modelId="{EF46937A-BD14-44B4-8664-1804BE3DFFE6}" type="pres">
      <dgm:prSet presAssocID="{1AFA47C4-80FF-4430-B040-566DA640E2D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BE02D06-AA57-42F2-A331-CA84C629DB3A}" type="presOf" srcId="{D08FC1AF-E821-4C67-A718-FD107355DFC4}" destId="{51D0A872-CD84-4311-83B5-120875BE46E6}" srcOrd="0" destOrd="0" presId="urn:microsoft.com/office/officeart/2018/2/layout/IconVerticalSolidList"/>
    <dgm:cxn modelId="{A9AF2817-186D-465B-A4F0-702831AA1277}" type="presOf" srcId="{61001AE7-787A-4932-8C3F-40257B15FE16}" destId="{D2C76D90-C024-4574-833E-CE4EA19291FE}" srcOrd="0" destOrd="1" presId="urn:microsoft.com/office/officeart/2018/2/layout/IconVerticalSolidList"/>
    <dgm:cxn modelId="{EC94A722-C0BC-4008-973D-15DF3233B6ED}" type="presOf" srcId="{F56132E3-0E43-4A60-B808-1D4DF3DDB4ED}" destId="{D2C76D90-C024-4574-833E-CE4EA19291FE}" srcOrd="0" destOrd="0" presId="urn:microsoft.com/office/officeart/2018/2/layout/IconVerticalSolidList"/>
    <dgm:cxn modelId="{2B826943-22BB-4800-9129-CC46AA0069B5}" srcId="{18E2FCF7-74C2-41B9-9A63-B6243C5D5A39}" destId="{F56132E3-0E43-4A60-B808-1D4DF3DDB4ED}" srcOrd="0" destOrd="0" parTransId="{BE154859-494F-4314-B99A-AF4944019246}" sibTransId="{D405416F-900E-4958-AD16-33384AE8E600}"/>
    <dgm:cxn modelId="{13E3317E-6BFE-4CC1-89C7-8F0657A20D80}" srcId="{18E2FCF7-74C2-41B9-9A63-B6243C5D5A39}" destId="{61001AE7-787A-4932-8C3F-40257B15FE16}" srcOrd="1" destOrd="0" parTransId="{8AC5228D-6D64-4E40-A28D-FB6160EC96C3}" sibTransId="{622523D1-D6F2-4087-B03C-CFFA6EB0FE63}"/>
    <dgm:cxn modelId="{47F7E293-48CE-44F2-B5FB-D282BDE50FFE}" type="presOf" srcId="{CCDD7855-CAE9-4DEE-A39B-3369C21CED94}" destId="{246B88D2-B81C-4C91-BF48-7B092F928D5D}" srcOrd="0" destOrd="0" presId="urn:microsoft.com/office/officeart/2018/2/layout/IconVerticalSolidList"/>
    <dgm:cxn modelId="{FB3C1EB8-C967-4CB6-BFED-8DCF2DDACF21}" srcId="{CCDD7855-CAE9-4DEE-A39B-3369C21CED94}" destId="{D08FC1AF-E821-4C67-A718-FD107355DFC4}" srcOrd="1" destOrd="0" parTransId="{0A3481CA-E5FF-45D3-A90A-03BB16D91312}" sibTransId="{3E61B552-5C5B-457D-89A5-9AF86AF9E9E4}"/>
    <dgm:cxn modelId="{EAB26BBC-7D7F-46B6-8775-69E92B7756CD}" srcId="{CCDD7855-CAE9-4DEE-A39B-3369C21CED94}" destId="{1AFA47C4-80FF-4430-B040-566DA640E2D0}" srcOrd="2" destOrd="0" parTransId="{5656DDA4-C86B-4E5D-8D9A-1EB1FD360694}" sibTransId="{AEAEA1BB-4A2F-4C7A-BA95-B3042118C780}"/>
    <dgm:cxn modelId="{F33151D8-082E-4418-BDB7-1D179549B08D}" srcId="{CCDD7855-CAE9-4DEE-A39B-3369C21CED94}" destId="{18E2FCF7-74C2-41B9-9A63-B6243C5D5A39}" srcOrd="0" destOrd="0" parTransId="{6E8A3BD9-D7F9-404C-84E4-B5ECE35D8E42}" sibTransId="{098203EA-19CF-495F-B7DA-35B9B0273C6E}"/>
    <dgm:cxn modelId="{FAB0C8DE-CD27-4E68-83D5-62652A5F7873}" type="presOf" srcId="{18E2FCF7-74C2-41B9-9A63-B6243C5D5A39}" destId="{7679C478-48E2-4FAC-8CB8-97B6CA7EB7CB}" srcOrd="0" destOrd="0" presId="urn:microsoft.com/office/officeart/2018/2/layout/IconVerticalSolidList"/>
    <dgm:cxn modelId="{6D1128F5-CA16-4F64-80A3-00FCA498BEA0}" type="presOf" srcId="{1AFA47C4-80FF-4430-B040-566DA640E2D0}" destId="{EF46937A-BD14-44B4-8664-1804BE3DFFE6}" srcOrd="0" destOrd="0" presId="urn:microsoft.com/office/officeart/2018/2/layout/IconVerticalSolidList"/>
    <dgm:cxn modelId="{A779ABDC-134C-4236-835A-12C6268C0F9A}" type="presParOf" srcId="{246B88D2-B81C-4C91-BF48-7B092F928D5D}" destId="{AA44731D-38E7-4E3C-9BE8-89C7FC2FC94B}" srcOrd="0" destOrd="0" presId="urn:microsoft.com/office/officeart/2018/2/layout/IconVerticalSolidList"/>
    <dgm:cxn modelId="{11CDD94D-3EB4-4C6C-AC8E-38D1FE8845E7}" type="presParOf" srcId="{AA44731D-38E7-4E3C-9BE8-89C7FC2FC94B}" destId="{D7234B6D-C5F3-4FE0-A655-3FB93431CAF4}" srcOrd="0" destOrd="0" presId="urn:microsoft.com/office/officeart/2018/2/layout/IconVerticalSolidList"/>
    <dgm:cxn modelId="{5EA821DB-2886-4A87-9361-20DD00ABD5C9}" type="presParOf" srcId="{AA44731D-38E7-4E3C-9BE8-89C7FC2FC94B}" destId="{1B1B5322-E083-4EB5-BD75-CE4914C6566B}" srcOrd="1" destOrd="0" presId="urn:microsoft.com/office/officeart/2018/2/layout/IconVerticalSolidList"/>
    <dgm:cxn modelId="{ECD8D0BA-D990-47DD-9AF1-F1EBA557C379}" type="presParOf" srcId="{AA44731D-38E7-4E3C-9BE8-89C7FC2FC94B}" destId="{6BF521E5-3489-49A1-95B5-B198B85ECD5D}" srcOrd="2" destOrd="0" presId="urn:microsoft.com/office/officeart/2018/2/layout/IconVerticalSolidList"/>
    <dgm:cxn modelId="{17E31212-51E8-4398-8596-5941FAD91C6F}" type="presParOf" srcId="{AA44731D-38E7-4E3C-9BE8-89C7FC2FC94B}" destId="{7679C478-48E2-4FAC-8CB8-97B6CA7EB7CB}" srcOrd="3" destOrd="0" presId="urn:microsoft.com/office/officeart/2018/2/layout/IconVerticalSolidList"/>
    <dgm:cxn modelId="{7A49D46E-50BE-4FD5-91E0-4E43A2F33CAA}" type="presParOf" srcId="{AA44731D-38E7-4E3C-9BE8-89C7FC2FC94B}" destId="{D2C76D90-C024-4574-833E-CE4EA19291FE}" srcOrd="4" destOrd="0" presId="urn:microsoft.com/office/officeart/2018/2/layout/IconVerticalSolidList"/>
    <dgm:cxn modelId="{FDDD7C42-17A6-4216-88A9-94456D47C22C}" type="presParOf" srcId="{246B88D2-B81C-4C91-BF48-7B092F928D5D}" destId="{82154BC0-3FE3-4849-A4E3-5174AC4ADDC2}" srcOrd="1" destOrd="0" presId="urn:microsoft.com/office/officeart/2018/2/layout/IconVerticalSolidList"/>
    <dgm:cxn modelId="{FE8F5318-ADEE-4255-904D-7A7C86BDF518}" type="presParOf" srcId="{246B88D2-B81C-4C91-BF48-7B092F928D5D}" destId="{56498C92-9441-4E30-A6A2-88D1C77FC9BF}" srcOrd="2" destOrd="0" presId="urn:microsoft.com/office/officeart/2018/2/layout/IconVerticalSolidList"/>
    <dgm:cxn modelId="{E32C3C3D-BC76-4FCA-B531-606C7BC6888F}" type="presParOf" srcId="{56498C92-9441-4E30-A6A2-88D1C77FC9BF}" destId="{E68F9302-851E-45CB-ADED-ED04A6DA9024}" srcOrd="0" destOrd="0" presId="urn:microsoft.com/office/officeart/2018/2/layout/IconVerticalSolidList"/>
    <dgm:cxn modelId="{1BEE314B-985C-4EB1-9A61-C090367337D3}" type="presParOf" srcId="{56498C92-9441-4E30-A6A2-88D1C77FC9BF}" destId="{591535EB-038B-4B2F-9954-EAFE9AFA50B1}" srcOrd="1" destOrd="0" presId="urn:microsoft.com/office/officeart/2018/2/layout/IconVerticalSolidList"/>
    <dgm:cxn modelId="{97FFFA62-CD76-4446-87DA-07312FE727DB}" type="presParOf" srcId="{56498C92-9441-4E30-A6A2-88D1C77FC9BF}" destId="{0D6B205C-7D5A-403C-9645-D1320C87C255}" srcOrd="2" destOrd="0" presId="urn:microsoft.com/office/officeart/2018/2/layout/IconVerticalSolidList"/>
    <dgm:cxn modelId="{CC6E772B-0E9D-4E8A-BB05-0BF4B472BBAD}" type="presParOf" srcId="{56498C92-9441-4E30-A6A2-88D1C77FC9BF}" destId="{51D0A872-CD84-4311-83B5-120875BE46E6}" srcOrd="3" destOrd="0" presId="urn:microsoft.com/office/officeart/2018/2/layout/IconVerticalSolidList"/>
    <dgm:cxn modelId="{02296A2E-40A8-49A3-9F93-500C84990726}" type="presParOf" srcId="{246B88D2-B81C-4C91-BF48-7B092F928D5D}" destId="{F43FE2EB-9FE9-4F3E-817F-69FE4F2A8B15}" srcOrd="3" destOrd="0" presId="urn:microsoft.com/office/officeart/2018/2/layout/IconVerticalSolidList"/>
    <dgm:cxn modelId="{EF79EAF8-E9D1-4ED7-94D5-000811ED7D0B}" type="presParOf" srcId="{246B88D2-B81C-4C91-BF48-7B092F928D5D}" destId="{E858C8C5-800C-4766-9357-9F7FC463E61E}" srcOrd="4" destOrd="0" presId="urn:microsoft.com/office/officeart/2018/2/layout/IconVerticalSolidList"/>
    <dgm:cxn modelId="{D15AA2C1-4113-4905-8771-295DF3D84F7D}" type="presParOf" srcId="{E858C8C5-800C-4766-9357-9F7FC463E61E}" destId="{070AD78A-BC21-4CA4-8FBF-B90FB152BA43}" srcOrd="0" destOrd="0" presId="urn:microsoft.com/office/officeart/2018/2/layout/IconVerticalSolidList"/>
    <dgm:cxn modelId="{5DB3D9A8-C5B3-4639-A70F-3F22989B0552}" type="presParOf" srcId="{E858C8C5-800C-4766-9357-9F7FC463E61E}" destId="{0F81C2A0-8ECE-42CA-BEAF-B8B50BE1DD18}" srcOrd="1" destOrd="0" presId="urn:microsoft.com/office/officeart/2018/2/layout/IconVerticalSolidList"/>
    <dgm:cxn modelId="{88F067B5-A26B-4CB5-9B8B-16A5EBB972C2}" type="presParOf" srcId="{E858C8C5-800C-4766-9357-9F7FC463E61E}" destId="{0396C60B-93B9-4AA5-8027-380957051DFB}" srcOrd="2" destOrd="0" presId="urn:microsoft.com/office/officeart/2018/2/layout/IconVerticalSolidList"/>
    <dgm:cxn modelId="{392D9FF3-9D4A-4659-A911-CC928F393B28}" type="presParOf" srcId="{E858C8C5-800C-4766-9357-9F7FC463E61E}" destId="{EF46937A-BD14-44B4-8664-1804BE3DFFE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FE07C05-A158-47B8-AC58-061DFCE060B7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9C5BD11-4B9B-49BA-AD30-70B62BC4C54F}">
      <dgm:prSet/>
      <dgm:spPr/>
      <dgm:t>
        <a:bodyPr/>
        <a:lstStyle/>
        <a:p>
          <a:r>
            <a:rPr lang="en-US"/>
            <a:t>KEDA = Kubernetes Event Driven Autoscaling</a:t>
          </a:r>
        </a:p>
      </dgm:t>
    </dgm:pt>
    <dgm:pt modelId="{D8E274DC-F4F5-4665-897A-870566457E6A}" type="parTrans" cxnId="{1631852D-3068-4951-AC35-7D44A43DC18F}">
      <dgm:prSet/>
      <dgm:spPr/>
      <dgm:t>
        <a:bodyPr/>
        <a:lstStyle/>
        <a:p>
          <a:endParaRPr lang="en-US"/>
        </a:p>
      </dgm:t>
    </dgm:pt>
    <dgm:pt modelId="{9A28ECE6-6C32-4AE6-9197-32E1A9D2720D}" type="sibTrans" cxnId="{1631852D-3068-4951-AC35-7D44A43DC18F}">
      <dgm:prSet/>
      <dgm:spPr/>
      <dgm:t>
        <a:bodyPr/>
        <a:lstStyle/>
        <a:p>
          <a:endParaRPr lang="en-US"/>
        </a:p>
      </dgm:t>
    </dgm:pt>
    <dgm:pt modelId="{BA8242FE-0BB1-4196-AB4D-08EB8C5404B8}">
      <dgm:prSet/>
      <dgm:spPr/>
      <dgm:t>
        <a:bodyPr/>
        <a:lstStyle/>
        <a:p>
          <a:r>
            <a:rPr lang="en-US"/>
            <a:t>Briefly KEDA is a Kubernetes component which lets you control scaling of any container in Kubernetes based on the number of events needing to be processed.</a:t>
          </a:r>
        </a:p>
      </dgm:t>
    </dgm:pt>
    <dgm:pt modelId="{14781BE1-2293-4344-AE8E-D07692C2F510}" type="parTrans" cxnId="{94F327B4-CB94-4B29-9CF1-3E4FDA57DB9D}">
      <dgm:prSet/>
      <dgm:spPr/>
      <dgm:t>
        <a:bodyPr/>
        <a:lstStyle/>
        <a:p>
          <a:endParaRPr lang="en-US"/>
        </a:p>
      </dgm:t>
    </dgm:pt>
    <dgm:pt modelId="{AFD979AF-5F54-4F60-8249-34E50A2A48D7}" type="sibTrans" cxnId="{94F327B4-CB94-4B29-9CF1-3E4FDA57DB9D}">
      <dgm:prSet/>
      <dgm:spPr/>
      <dgm:t>
        <a:bodyPr/>
        <a:lstStyle/>
        <a:p>
          <a:endParaRPr lang="en-US"/>
        </a:p>
      </dgm:t>
    </dgm:pt>
    <dgm:pt modelId="{B281689C-B5C6-46F5-8806-132BE2B1FD3B}">
      <dgm:prSet/>
      <dgm:spPr/>
      <dgm:t>
        <a:bodyPr/>
        <a:lstStyle/>
        <a:p>
          <a:r>
            <a:rPr lang="en-US"/>
            <a:t>KEDA works alongside HPA.</a:t>
          </a:r>
        </a:p>
      </dgm:t>
    </dgm:pt>
    <dgm:pt modelId="{CEC07F83-7C12-4A74-A44E-715E089A58BD}" type="parTrans" cxnId="{B6582CB7-91A9-40BA-8390-CB45FE962D1C}">
      <dgm:prSet/>
      <dgm:spPr/>
      <dgm:t>
        <a:bodyPr/>
        <a:lstStyle/>
        <a:p>
          <a:endParaRPr lang="en-US"/>
        </a:p>
      </dgm:t>
    </dgm:pt>
    <dgm:pt modelId="{E08E59ED-0CE2-4122-BC9F-5D31553EFE10}" type="sibTrans" cxnId="{B6582CB7-91A9-40BA-8390-CB45FE962D1C}">
      <dgm:prSet/>
      <dgm:spPr/>
      <dgm:t>
        <a:bodyPr/>
        <a:lstStyle/>
        <a:p>
          <a:endParaRPr lang="en-US"/>
        </a:p>
      </dgm:t>
    </dgm:pt>
    <dgm:pt modelId="{86E1AA8D-0D06-4DFE-9B95-9E82E933BE27}">
      <dgm:prSet/>
      <dgm:spPr/>
      <dgm:t>
        <a:bodyPr/>
        <a:lstStyle/>
        <a:p>
          <a:r>
            <a:rPr lang="en-US"/>
            <a:t>Some applications can use KEDA and some can use HPA as they need.</a:t>
          </a:r>
        </a:p>
      </dgm:t>
    </dgm:pt>
    <dgm:pt modelId="{9D033C2F-BAEF-4813-9837-C561D4752B83}" type="parTrans" cxnId="{C2E99138-830F-489F-89CB-0986268924A5}">
      <dgm:prSet/>
      <dgm:spPr/>
      <dgm:t>
        <a:bodyPr/>
        <a:lstStyle/>
        <a:p>
          <a:endParaRPr lang="en-US"/>
        </a:p>
      </dgm:t>
    </dgm:pt>
    <dgm:pt modelId="{49B39A82-31C3-4A7D-8089-3CD81BB25652}" type="sibTrans" cxnId="{C2E99138-830F-489F-89CB-0986268924A5}">
      <dgm:prSet/>
      <dgm:spPr/>
      <dgm:t>
        <a:bodyPr/>
        <a:lstStyle/>
        <a:p>
          <a:endParaRPr lang="en-US"/>
        </a:p>
      </dgm:t>
    </dgm:pt>
    <dgm:pt modelId="{F0488CD0-81A5-4534-BD3F-386B980A2DA0}">
      <dgm:prSet/>
      <dgm:spPr/>
      <dgm:t>
        <a:bodyPr/>
        <a:lstStyle/>
        <a:p>
          <a:r>
            <a:rPr lang="en-US"/>
            <a:t>To run Azure Functions on any Kubernetes cluster you must install KEDA.</a:t>
          </a:r>
        </a:p>
      </dgm:t>
    </dgm:pt>
    <dgm:pt modelId="{D9F19331-C6F7-42C4-8365-C0E4FBDCD2A2}" type="parTrans" cxnId="{FFA8E146-6BA7-47CD-8116-CF234EE88F3A}">
      <dgm:prSet/>
      <dgm:spPr/>
      <dgm:t>
        <a:bodyPr/>
        <a:lstStyle/>
        <a:p>
          <a:endParaRPr lang="en-US"/>
        </a:p>
      </dgm:t>
    </dgm:pt>
    <dgm:pt modelId="{50A8AB54-1AB7-46A0-9FDF-03964BD379EF}" type="sibTrans" cxnId="{FFA8E146-6BA7-47CD-8116-CF234EE88F3A}">
      <dgm:prSet/>
      <dgm:spPr/>
      <dgm:t>
        <a:bodyPr/>
        <a:lstStyle/>
        <a:p>
          <a:endParaRPr lang="en-US"/>
        </a:p>
      </dgm:t>
    </dgm:pt>
    <dgm:pt modelId="{F863D7F3-A360-42AE-A7C5-C520C490AE79}" type="pres">
      <dgm:prSet presAssocID="{6FE07C05-A158-47B8-AC58-061DFCE060B7}" presName="linear" presStyleCnt="0">
        <dgm:presLayoutVars>
          <dgm:animLvl val="lvl"/>
          <dgm:resizeHandles val="exact"/>
        </dgm:presLayoutVars>
      </dgm:prSet>
      <dgm:spPr/>
    </dgm:pt>
    <dgm:pt modelId="{0051E122-9EE2-4139-A263-4671EA038133}" type="pres">
      <dgm:prSet presAssocID="{A9C5BD11-4B9B-49BA-AD30-70B62BC4C54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C3ABFD7-3E3A-4FF6-B558-EF41FE2E289F}" type="pres">
      <dgm:prSet presAssocID="{9A28ECE6-6C32-4AE6-9197-32E1A9D2720D}" presName="spacer" presStyleCnt="0"/>
      <dgm:spPr/>
    </dgm:pt>
    <dgm:pt modelId="{3B5E04DC-856E-4CB4-86F3-7470FEB58190}" type="pres">
      <dgm:prSet presAssocID="{BA8242FE-0BB1-4196-AB4D-08EB8C5404B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02CBA11-AF1B-42FA-91F7-45C7AF4F3607}" type="pres">
      <dgm:prSet presAssocID="{AFD979AF-5F54-4F60-8249-34E50A2A48D7}" presName="spacer" presStyleCnt="0"/>
      <dgm:spPr/>
    </dgm:pt>
    <dgm:pt modelId="{45C39BB3-C8D2-469B-8C9C-389F7BF2D58F}" type="pres">
      <dgm:prSet presAssocID="{B281689C-B5C6-46F5-8806-132BE2B1FD3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2C3C9D9-83AF-4277-8CC6-1BBD8EC43B61}" type="pres">
      <dgm:prSet presAssocID="{E08E59ED-0CE2-4122-BC9F-5D31553EFE10}" presName="spacer" presStyleCnt="0"/>
      <dgm:spPr/>
    </dgm:pt>
    <dgm:pt modelId="{45FD9CD4-F1A0-4259-97C8-8A5AB76F37D6}" type="pres">
      <dgm:prSet presAssocID="{86E1AA8D-0D06-4DFE-9B95-9E82E933BE2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AD0B218-C67B-4A0B-9FEC-464E1A2FAA7C}" type="pres">
      <dgm:prSet presAssocID="{49B39A82-31C3-4A7D-8089-3CD81BB25652}" presName="spacer" presStyleCnt="0"/>
      <dgm:spPr/>
    </dgm:pt>
    <dgm:pt modelId="{DB51CB30-32F4-494F-A3BF-7754E3BBE880}" type="pres">
      <dgm:prSet presAssocID="{F0488CD0-81A5-4534-BD3F-386B980A2DA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631852D-3068-4951-AC35-7D44A43DC18F}" srcId="{6FE07C05-A158-47B8-AC58-061DFCE060B7}" destId="{A9C5BD11-4B9B-49BA-AD30-70B62BC4C54F}" srcOrd="0" destOrd="0" parTransId="{D8E274DC-F4F5-4665-897A-870566457E6A}" sibTransId="{9A28ECE6-6C32-4AE6-9197-32E1A9D2720D}"/>
    <dgm:cxn modelId="{C2E99138-830F-489F-89CB-0986268924A5}" srcId="{6FE07C05-A158-47B8-AC58-061DFCE060B7}" destId="{86E1AA8D-0D06-4DFE-9B95-9E82E933BE27}" srcOrd="3" destOrd="0" parTransId="{9D033C2F-BAEF-4813-9837-C561D4752B83}" sibTransId="{49B39A82-31C3-4A7D-8089-3CD81BB25652}"/>
    <dgm:cxn modelId="{CE4D523D-33FE-4C1F-99A5-0EF7F81B38D8}" type="presOf" srcId="{A9C5BD11-4B9B-49BA-AD30-70B62BC4C54F}" destId="{0051E122-9EE2-4139-A263-4671EA038133}" srcOrd="0" destOrd="0" presId="urn:microsoft.com/office/officeart/2005/8/layout/vList2"/>
    <dgm:cxn modelId="{FFA8E146-6BA7-47CD-8116-CF234EE88F3A}" srcId="{6FE07C05-A158-47B8-AC58-061DFCE060B7}" destId="{F0488CD0-81A5-4534-BD3F-386B980A2DA0}" srcOrd="4" destOrd="0" parTransId="{D9F19331-C6F7-42C4-8365-C0E4FBDCD2A2}" sibTransId="{50A8AB54-1AB7-46A0-9FDF-03964BD379EF}"/>
    <dgm:cxn modelId="{231C6056-AE0A-41A9-A900-1495DA1D9972}" type="presOf" srcId="{6FE07C05-A158-47B8-AC58-061DFCE060B7}" destId="{F863D7F3-A360-42AE-A7C5-C520C490AE79}" srcOrd="0" destOrd="0" presId="urn:microsoft.com/office/officeart/2005/8/layout/vList2"/>
    <dgm:cxn modelId="{2A7DB356-BB59-4AB5-87EB-7D4E1A4181D3}" type="presOf" srcId="{B281689C-B5C6-46F5-8806-132BE2B1FD3B}" destId="{45C39BB3-C8D2-469B-8C9C-389F7BF2D58F}" srcOrd="0" destOrd="0" presId="urn:microsoft.com/office/officeart/2005/8/layout/vList2"/>
    <dgm:cxn modelId="{A8C21C59-72A0-498B-A333-BA609DFAB44C}" type="presOf" srcId="{F0488CD0-81A5-4534-BD3F-386B980A2DA0}" destId="{DB51CB30-32F4-494F-A3BF-7754E3BBE880}" srcOrd="0" destOrd="0" presId="urn:microsoft.com/office/officeart/2005/8/layout/vList2"/>
    <dgm:cxn modelId="{7C601C97-088F-46A0-893B-3F05F979C9FF}" type="presOf" srcId="{BA8242FE-0BB1-4196-AB4D-08EB8C5404B8}" destId="{3B5E04DC-856E-4CB4-86F3-7470FEB58190}" srcOrd="0" destOrd="0" presId="urn:microsoft.com/office/officeart/2005/8/layout/vList2"/>
    <dgm:cxn modelId="{94F327B4-CB94-4B29-9CF1-3E4FDA57DB9D}" srcId="{6FE07C05-A158-47B8-AC58-061DFCE060B7}" destId="{BA8242FE-0BB1-4196-AB4D-08EB8C5404B8}" srcOrd="1" destOrd="0" parTransId="{14781BE1-2293-4344-AE8E-D07692C2F510}" sibTransId="{AFD979AF-5F54-4F60-8249-34E50A2A48D7}"/>
    <dgm:cxn modelId="{B6582CB7-91A9-40BA-8390-CB45FE962D1C}" srcId="{6FE07C05-A158-47B8-AC58-061DFCE060B7}" destId="{B281689C-B5C6-46F5-8806-132BE2B1FD3B}" srcOrd="2" destOrd="0" parTransId="{CEC07F83-7C12-4A74-A44E-715E089A58BD}" sibTransId="{E08E59ED-0CE2-4122-BC9F-5D31553EFE10}"/>
    <dgm:cxn modelId="{463457EE-338E-4C9D-ACB5-F2DE6E545B84}" type="presOf" srcId="{86E1AA8D-0D06-4DFE-9B95-9E82E933BE27}" destId="{45FD9CD4-F1A0-4259-97C8-8A5AB76F37D6}" srcOrd="0" destOrd="0" presId="urn:microsoft.com/office/officeart/2005/8/layout/vList2"/>
    <dgm:cxn modelId="{7422893F-A001-4D39-9222-27E718B82B58}" type="presParOf" srcId="{F863D7F3-A360-42AE-A7C5-C520C490AE79}" destId="{0051E122-9EE2-4139-A263-4671EA038133}" srcOrd="0" destOrd="0" presId="urn:microsoft.com/office/officeart/2005/8/layout/vList2"/>
    <dgm:cxn modelId="{F9FE89C6-A128-47A8-AB9B-2DF74040CCAC}" type="presParOf" srcId="{F863D7F3-A360-42AE-A7C5-C520C490AE79}" destId="{7C3ABFD7-3E3A-4FF6-B558-EF41FE2E289F}" srcOrd="1" destOrd="0" presId="urn:microsoft.com/office/officeart/2005/8/layout/vList2"/>
    <dgm:cxn modelId="{1FC44217-AF4C-474C-A298-F2529C620C8E}" type="presParOf" srcId="{F863D7F3-A360-42AE-A7C5-C520C490AE79}" destId="{3B5E04DC-856E-4CB4-86F3-7470FEB58190}" srcOrd="2" destOrd="0" presId="urn:microsoft.com/office/officeart/2005/8/layout/vList2"/>
    <dgm:cxn modelId="{0F63C9A3-C1A0-4BA7-A9B5-18BCEEFE9C6B}" type="presParOf" srcId="{F863D7F3-A360-42AE-A7C5-C520C490AE79}" destId="{502CBA11-AF1B-42FA-91F7-45C7AF4F3607}" srcOrd="3" destOrd="0" presId="urn:microsoft.com/office/officeart/2005/8/layout/vList2"/>
    <dgm:cxn modelId="{E18E1FDA-C682-45D6-9C71-47AC96A5B8F5}" type="presParOf" srcId="{F863D7F3-A360-42AE-A7C5-C520C490AE79}" destId="{45C39BB3-C8D2-469B-8C9C-389F7BF2D58F}" srcOrd="4" destOrd="0" presId="urn:microsoft.com/office/officeart/2005/8/layout/vList2"/>
    <dgm:cxn modelId="{686BF8E0-56FC-48E6-833A-4BC149E299CF}" type="presParOf" srcId="{F863D7F3-A360-42AE-A7C5-C520C490AE79}" destId="{E2C3C9D9-83AF-4277-8CC6-1BBD8EC43B61}" srcOrd="5" destOrd="0" presId="urn:microsoft.com/office/officeart/2005/8/layout/vList2"/>
    <dgm:cxn modelId="{EE10D496-7167-4C5D-9749-F8ABEC22DC9B}" type="presParOf" srcId="{F863D7F3-A360-42AE-A7C5-C520C490AE79}" destId="{45FD9CD4-F1A0-4259-97C8-8A5AB76F37D6}" srcOrd="6" destOrd="0" presId="urn:microsoft.com/office/officeart/2005/8/layout/vList2"/>
    <dgm:cxn modelId="{D7B4A813-170F-471C-803F-99E455ACC527}" type="presParOf" srcId="{F863D7F3-A360-42AE-A7C5-C520C490AE79}" destId="{9AD0B218-C67B-4A0B-9FEC-464E1A2FAA7C}" srcOrd="7" destOrd="0" presId="urn:microsoft.com/office/officeart/2005/8/layout/vList2"/>
    <dgm:cxn modelId="{4831C703-383A-4C69-89A0-031356A7B853}" type="presParOf" srcId="{F863D7F3-A360-42AE-A7C5-C520C490AE79}" destId="{DB51CB30-32F4-494F-A3BF-7754E3BBE88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823245A-96C6-4DEE-8B44-8F604DA412DB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3FEA003-5839-4EFA-8B30-1D5A0F585998}">
      <dgm:prSet/>
      <dgm:spPr/>
      <dgm:t>
        <a:bodyPr/>
        <a:lstStyle/>
        <a:p>
          <a:r>
            <a:rPr lang="en-US"/>
            <a:t>func commands</a:t>
          </a:r>
        </a:p>
      </dgm:t>
    </dgm:pt>
    <dgm:pt modelId="{2D9D2989-9EEE-49AE-8E5F-6A68EC86F801}" type="parTrans" cxnId="{4EC66BFC-2D3A-4146-B43C-17C759C0BC54}">
      <dgm:prSet/>
      <dgm:spPr/>
      <dgm:t>
        <a:bodyPr/>
        <a:lstStyle/>
        <a:p>
          <a:endParaRPr lang="en-US"/>
        </a:p>
      </dgm:t>
    </dgm:pt>
    <dgm:pt modelId="{DC016BC8-9BF1-450C-947B-EB1E970E6ABF}" type="sibTrans" cxnId="{4EC66BFC-2D3A-4146-B43C-17C759C0BC54}">
      <dgm:prSet/>
      <dgm:spPr/>
      <dgm:t>
        <a:bodyPr/>
        <a:lstStyle/>
        <a:p>
          <a:endParaRPr lang="en-US"/>
        </a:p>
      </dgm:t>
    </dgm:pt>
    <dgm:pt modelId="{6EEBDA2C-6F4C-4A0A-9F64-D2DF698169D5}">
      <dgm:prSet/>
      <dgm:spPr/>
      <dgm:t>
        <a:bodyPr/>
        <a:lstStyle/>
        <a:p>
          <a:r>
            <a:rPr lang="en-US"/>
            <a:t>Visual Studio</a:t>
          </a:r>
        </a:p>
      </dgm:t>
    </dgm:pt>
    <dgm:pt modelId="{008707B6-5BB0-46CD-B6A3-49874DD786F5}" type="parTrans" cxnId="{77D2B2B3-971E-4371-946D-20CBB1F5A17E}">
      <dgm:prSet/>
      <dgm:spPr/>
      <dgm:t>
        <a:bodyPr/>
        <a:lstStyle/>
        <a:p>
          <a:endParaRPr lang="en-US"/>
        </a:p>
      </dgm:t>
    </dgm:pt>
    <dgm:pt modelId="{E7C5FFD3-C8CB-4759-8691-FCE41B3461D5}" type="sibTrans" cxnId="{77D2B2B3-971E-4371-946D-20CBB1F5A17E}">
      <dgm:prSet/>
      <dgm:spPr/>
      <dgm:t>
        <a:bodyPr/>
        <a:lstStyle/>
        <a:p>
          <a:endParaRPr lang="en-US"/>
        </a:p>
      </dgm:t>
    </dgm:pt>
    <dgm:pt modelId="{11EAFB70-F4AD-463B-AAC3-E4FA2AB601E7}" type="pres">
      <dgm:prSet presAssocID="{7823245A-96C6-4DEE-8B44-8F604DA412D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111AD86-39C5-4226-BF82-DE30A35902A2}" type="pres">
      <dgm:prSet presAssocID="{43FEA003-5839-4EFA-8B30-1D5A0F585998}" presName="root" presStyleCnt="0"/>
      <dgm:spPr/>
    </dgm:pt>
    <dgm:pt modelId="{926914C0-8B85-4E13-BAAC-B25EA176F8D4}" type="pres">
      <dgm:prSet presAssocID="{43FEA003-5839-4EFA-8B30-1D5A0F585998}" presName="rootComposite" presStyleCnt="0"/>
      <dgm:spPr/>
    </dgm:pt>
    <dgm:pt modelId="{CE76A5CB-51C7-4E58-A7C8-F28BCFF3743E}" type="pres">
      <dgm:prSet presAssocID="{43FEA003-5839-4EFA-8B30-1D5A0F585998}" presName="rootText" presStyleLbl="node1" presStyleIdx="0" presStyleCnt="2"/>
      <dgm:spPr/>
    </dgm:pt>
    <dgm:pt modelId="{9CBCCA79-3598-447C-A259-7B2E9B93A791}" type="pres">
      <dgm:prSet presAssocID="{43FEA003-5839-4EFA-8B30-1D5A0F585998}" presName="rootConnector" presStyleLbl="node1" presStyleIdx="0" presStyleCnt="2"/>
      <dgm:spPr/>
    </dgm:pt>
    <dgm:pt modelId="{FA7AF6AC-63F9-44C3-A620-9D8B1BD3E59B}" type="pres">
      <dgm:prSet presAssocID="{43FEA003-5839-4EFA-8B30-1D5A0F585998}" presName="childShape" presStyleCnt="0"/>
      <dgm:spPr/>
    </dgm:pt>
    <dgm:pt modelId="{B478BDFA-0F98-456E-A569-455180606D19}" type="pres">
      <dgm:prSet presAssocID="{6EEBDA2C-6F4C-4A0A-9F64-D2DF698169D5}" presName="root" presStyleCnt="0"/>
      <dgm:spPr/>
    </dgm:pt>
    <dgm:pt modelId="{86F25580-2D0E-4164-AE48-4688FF652F61}" type="pres">
      <dgm:prSet presAssocID="{6EEBDA2C-6F4C-4A0A-9F64-D2DF698169D5}" presName="rootComposite" presStyleCnt="0"/>
      <dgm:spPr/>
    </dgm:pt>
    <dgm:pt modelId="{46336449-90C8-4B95-BC77-CB90FF15AC33}" type="pres">
      <dgm:prSet presAssocID="{6EEBDA2C-6F4C-4A0A-9F64-D2DF698169D5}" presName="rootText" presStyleLbl="node1" presStyleIdx="1" presStyleCnt="2"/>
      <dgm:spPr/>
    </dgm:pt>
    <dgm:pt modelId="{E77428E5-A234-4F24-AB6D-CF74151C5174}" type="pres">
      <dgm:prSet presAssocID="{6EEBDA2C-6F4C-4A0A-9F64-D2DF698169D5}" presName="rootConnector" presStyleLbl="node1" presStyleIdx="1" presStyleCnt="2"/>
      <dgm:spPr/>
    </dgm:pt>
    <dgm:pt modelId="{EAF3DDD1-5647-4E9B-804A-4AA806BAAC99}" type="pres">
      <dgm:prSet presAssocID="{6EEBDA2C-6F4C-4A0A-9F64-D2DF698169D5}" presName="childShape" presStyleCnt="0"/>
      <dgm:spPr/>
    </dgm:pt>
  </dgm:ptLst>
  <dgm:cxnLst>
    <dgm:cxn modelId="{358E0686-D807-4EFF-8083-3A9E0B1A8724}" type="presOf" srcId="{43FEA003-5839-4EFA-8B30-1D5A0F585998}" destId="{CE76A5CB-51C7-4E58-A7C8-F28BCFF3743E}" srcOrd="0" destOrd="0" presId="urn:microsoft.com/office/officeart/2005/8/layout/hierarchy3"/>
    <dgm:cxn modelId="{77D2B2B3-971E-4371-946D-20CBB1F5A17E}" srcId="{7823245A-96C6-4DEE-8B44-8F604DA412DB}" destId="{6EEBDA2C-6F4C-4A0A-9F64-D2DF698169D5}" srcOrd="1" destOrd="0" parTransId="{008707B6-5BB0-46CD-B6A3-49874DD786F5}" sibTransId="{E7C5FFD3-C8CB-4759-8691-FCE41B3461D5}"/>
    <dgm:cxn modelId="{E869B3BF-27A5-44D9-854A-F54C44BF4434}" type="presOf" srcId="{6EEBDA2C-6F4C-4A0A-9F64-D2DF698169D5}" destId="{E77428E5-A234-4F24-AB6D-CF74151C5174}" srcOrd="1" destOrd="0" presId="urn:microsoft.com/office/officeart/2005/8/layout/hierarchy3"/>
    <dgm:cxn modelId="{941E83C1-9ACB-46BA-B1D8-81090F6AAEB0}" type="presOf" srcId="{7823245A-96C6-4DEE-8B44-8F604DA412DB}" destId="{11EAFB70-F4AD-463B-AAC3-E4FA2AB601E7}" srcOrd="0" destOrd="0" presId="urn:microsoft.com/office/officeart/2005/8/layout/hierarchy3"/>
    <dgm:cxn modelId="{A99F64C9-C3A6-4676-9BA7-90A6E99CF0C3}" type="presOf" srcId="{6EEBDA2C-6F4C-4A0A-9F64-D2DF698169D5}" destId="{46336449-90C8-4B95-BC77-CB90FF15AC33}" srcOrd="0" destOrd="0" presId="urn:microsoft.com/office/officeart/2005/8/layout/hierarchy3"/>
    <dgm:cxn modelId="{917437F5-C03F-47B7-A231-A3E80F0AEDD7}" type="presOf" srcId="{43FEA003-5839-4EFA-8B30-1D5A0F585998}" destId="{9CBCCA79-3598-447C-A259-7B2E9B93A791}" srcOrd="1" destOrd="0" presId="urn:microsoft.com/office/officeart/2005/8/layout/hierarchy3"/>
    <dgm:cxn modelId="{4EC66BFC-2D3A-4146-B43C-17C759C0BC54}" srcId="{7823245A-96C6-4DEE-8B44-8F604DA412DB}" destId="{43FEA003-5839-4EFA-8B30-1D5A0F585998}" srcOrd="0" destOrd="0" parTransId="{2D9D2989-9EEE-49AE-8E5F-6A68EC86F801}" sibTransId="{DC016BC8-9BF1-450C-947B-EB1E970E6ABF}"/>
    <dgm:cxn modelId="{E2985580-3563-46D6-9B5E-D1A3B1B6E8D3}" type="presParOf" srcId="{11EAFB70-F4AD-463B-AAC3-E4FA2AB601E7}" destId="{B111AD86-39C5-4226-BF82-DE30A35902A2}" srcOrd="0" destOrd="0" presId="urn:microsoft.com/office/officeart/2005/8/layout/hierarchy3"/>
    <dgm:cxn modelId="{D6ECC94D-9D75-4C7A-9AC5-A81A381DB87F}" type="presParOf" srcId="{B111AD86-39C5-4226-BF82-DE30A35902A2}" destId="{926914C0-8B85-4E13-BAAC-B25EA176F8D4}" srcOrd="0" destOrd="0" presId="urn:microsoft.com/office/officeart/2005/8/layout/hierarchy3"/>
    <dgm:cxn modelId="{C2465D9E-6F97-4DE3-B3E0-076D2AE309FD}" type="presParOf" srcId="{926914C0-8B85-4E13-BAAC-B25EA176F8D4}" destId="{CE76A5CB-51C7-4E58-A7C8-F28BCFF3743E}" srcOrd="0" destOrd="0" presId="urn:microsoft.com/office/officeart/2005/8/layout/hierarchy3"/>
    <dgm:cxn modelId="{1AC81C5E-2925-4E68-8A7F-CE578D7ACDE5}" type="presParOf" srcId="{926914C0-8B85-4E13-BAAC-B25EA176F8D4}" destId="{9CBCCA79-3598-447C-A259-7B2E9B93A791}" srcOrd="1" destOrd="0" presId="urn:microsoft.com/office/officeart/2005/8/layout/hierarchy3"/>
    <dgm:cxn modelId="{FA04873F-743E-47EA-A7C4-AEB44CDB1596}" type="presParOf" srcId="{B111AD86-39C5-4226-BF82-DE30A35902A2}" destId="{FA7AF6AC-63F9-44C3-A620-9D8B1BD3E59B}" srcOrd="1" destOrd="0" presId="urn:microsoft.com/office/officeart/2005/8/layout/hierarchy3"/>
    <dgm:cxn modelId="{67A96C29-0036-4750-BB89-4E02022AC830}" type="presParOf" srcId="{11EAFB70-F4AD-463B-AAC3-E4FA2AB601E7}" destId="{B478BDFA-0F98-456E-A569-455180606D19}" srcOrd="1" destOrd="0" presId="urn:microsoft.com/office/officeart/2005/8/layout/hierarchy3"/>
    <dgm:cxn modelId="{A50E54DE-D0EF-429A-821F-9B77EC1E4EDD}" type="presParOf" srcId="{B478BDFA-0F98-456E-A569-455180606D19}" destId="{86F25580-2D0E-4164-AE48-4688FF652F61}" srcOrd="0" destOrd="0" presId="urn:microsoft.com/office/officeart/2005/8/layout/hierarchy3"/>
    <dgm:cxn modelId="{99E22B7D-2AAA-427E-A4F2-CA7403CEDC84}" type="presParOf" srcId="{86F25580-2D0E-4164-AE48-4688FF652F61}" destId="{46336449-90C8-4B95-BC77-CB90FF15AC33}" srcOrd="0" destOrd="0" presId="urn:microsoft.com/office/officeart/2005/8/layout/hierarchy3"/>
    <dgm:cxn modelId="{AF6028B8-C4EA-419C-97B8-70E9C8FB3CF2}" type="presParOf" srcId="{86F25580-2D0E-4164-AE48-4688FF652F61}" destId="{E77428E5-A234-4F24-AB6D-CF74151C5174}" srcOrd="1" destOrd="0" presId="urn:microsoft.com/office/officeart/2005/8/layout/hierarchy3"/>
    <dgm:cxn modelId="{2BAEA149-E6B4-46BC-8F2C-A649AFD2C3DD}" type="presParOf" srcId="{B478BDFA-0F98-456E-A569-455180606D19}" destId="{EAF3DDD1-5647-4E9B-804A-4AA806BAAC99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293DB56-DD9F-4CC3-8E4C-ABD5284510F5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8A7E073-FB90-46D9-B039-8BF3FCE0DB43}">
      <dgm:prSet/>
      <dgm:spPr/>
      <dgm:t>
        <a:bodyPr/>
        <a:lstStyle/>
        <a:p>
          <a:r>
            <a:rPr lang="en-US"/>
            <a:t>Azure Storage Queues</a:t>
          </a:r>
        </a:p>
      </dgm:t>
    </dgm:pt>
    <dgm:pt modelId="{A1D49722-5EDF-4092-B1A5-65FFB11379F3}" type="parTrans" cxnId="{0438DC1B-EC77-4A71-B797-28DCA5975ABA}">
      <dgm:prSet/>
      <dgm:spPr/>
      <dgm:t>
        <a:bodyPr/>
        <a:lstStyle/>
        <a:p>
          <a:endParaRPr lang="en-US"/>
        </a:p>
      </dgm:t>
    </dgm:pt>
    <dgm:pt modelId="{6D40B935-F6AE-4319-8C69-C5A0A4702240}" type="sibTrans" cxnId="{0438DC1B-EC77-4A71-B797-28DCA5975ABA}">
      <dgm:prSet/>
      <dgm:spPr/>
      <dgm:t>
        <a:bodyPr/>
        <a:lstStyle/>
        <a:p>
          <a:endParaRPr lang="en-US"/>
        </a:p>
      </dgm:t>
    </dgm:pt>
    <dgm:pt modelId="{09806BC9-2EF5-4E35-8245-DCF73CF16568}">
      <dgm:prSet/>
      <dgm:spPr/>
      <dgm:t>
        <a:bodyPr/>
        <a:lstStyle/>
        <a:p>
          <a:r>
            <a:rPr lang="en-US"/>
            <a:t>Azure Service Bus Queues</a:t>
          </a:r>
        </a:p>
      </dgm:t>
    </dgm:pt>
    <dgm:pt modelId="{58019F47-CDC5-4DD9-B1FF-7BBE48128113}" type="parTrans" cxnId="{5B10AAF4-2606-4579-91AD-27C01FC5A986}">
      <dgm:prSet/>
      <dgm:spPr/>
      <dgm:t>
        <a:bodyPr/>
        <a:lstStyle/>
        <a:p>
          <a:endParaRPr lang="en-US"/>
        </a:p>
      </dgm:t>
    </dgm:pt>
    <dgm:pt modelId="{E9E495DE-2891-422E-B238-3BA7A8B749D5}" type="sibTrans" cxnId="{5B10AAF4-2606-4579-91AD-27C01FC5A986}">
      <dgm:prSet/>
      <dgm:spPr/>
      <dgm:t>
        <a:bodyPr/>
        <a:lstStyle/>
        <a:p>
          <a:endParaRPr lang="en-US"/>
        </a:p>
      </dgm:t>
    </dgm:pt>
    <dgm:pt modelId="{4912944A-BE7F-4D6B-8F49-0A35B58C612F}">
      <dgm:prSet/>
      <dgm:spPr/>
      <dgm:t>
        <a:bodyPr/>
        <a:lstStyle/>
        <a:p>
          <a:r>
            <a:rPr lang="en-US"/>
            <a:t>Azure Event/IoT Hubs</a:t>
          </a:r>
        </a:p>
      </dgm:t>
    </dgm:pt>
    <dgm:pt modelId="{3CAA3DAB-1A2E-4649-B7BF-4F453BD34BF6}" type="parTrans" cxnId="{AF86DBF4-20D9-471A-8D6A-7664B964C993}">
      <dgm:prSet/>
      <dgm:spPr/>
      <dgm:t>
        <a:bodyPr/>
        <a:lstStyle/>
        <a:p>
          <a:endParaRPr lang="en-US"/>
        </a:p>
      </dgm:t>
    </dgm:pt>
    <dgm:pt modelId="{761C617B-DCD6-476F-B52F-EFB27AFF30E6}" type="sibTrans" cxnId="{AF86DBF4-20D9-471A-8D6A-7664B964C993}">
      <dgm:prSet/>
      <dgm:spPr/>
      <dgm:t>
        <a:bodyPr/>
        <a:lstStyle/>
        <a:p>
          <a:endParaRPr lang="en-US"/>
        </a:p>
      </dgm:t>
    </dgm:pt>
    <dgm:pt modelId="{17BDC244-B98D-4DA5-BA2C-599942F2051A}">
      <dgm:prSet/>
      <dgm:spPr/>
      <dgm:t>
        <a:bodyPr/>
        <a:lstStyle/>
        <a:p>
          <a:r>
            <a:rPr lang="en-US"/>
            <a:t>Apache Kafka</a:t>
          </a:r>
        </a:p>
      </dgm:t>
    </dgm:pt>
    <dgm:pt modelId="{A7A43A2C-2C1B-4081-AE1B-2A6242E5BCC2}" type="parTrans" cxnId="{C3E6DC6E-D9A5-46CA-BBEE-017F5EF5B00B}">
      <dgm:prSet/>
      <dgm:spPr/>
      <dgm:t>
        <a:bodyPr/>
        <a:lstStyle/>
        <a:p>
          <a:endParaRPr lang="en-US"/>
        </a:p>
      </dgm:t>
    </dgm:pt>
    <dgm:pt modelId="{A918F58A-0102-45DD-9176-ED9B7FB1506D}" type="sibTrans" cxnId="{C3E6DC6E-D9A5-46CA-BBEE-017F5EF5B00B}">
      <dgm:prSet/>
      <dgm:spPr/>
      <dgm:t>
        <a:bodyPr/>
        <a:lstStyle/>
        <a:p>
          <a:endParaRPr lang="en-US"/>
        </a:p>
      </dgm:t>
    </dgm:pt>
    <dgm:pt modelId="{74EF4B4E-6677-46BE-88FA-211B297BA734}">
      <dgm:prSet/>
      <dgm:spPr/>
      <dgm:t>
        <a:bodyPr/>
        <a:lstStyle/>
        <a:p>
          <a:r>
            <a:rPr lang="en-US"/>
            <a:t>RabbitMQ Queue</a:t>
          </a:r>
        </a:p>
      </dgm:t>
    </dgm:pt>
    <dgm:pt modelId="{8870F28A-05E3-4F7A-930F-B2B973E4F947}" type="parTrans" cxnId="{AFFD4A47-B819-44B5-A682-17144E9BF50E}">
      <dgm:prSet/>
      <dgm:spPr/>
      <dgm:t>
        <a:bodyPr/>
        <a:lstStyle/>
        <a:p>
          <a:endParaRPr lang="en-US"/>
        </a:p>
      </dgm:t>
    </dgm:pt>
    <dgm:pt modelId="{A6821CBD-083A-4DB3-A02C-D705ACAB815A}" type="sibTrans" cxnId="{AFFD4A47-B819-44B5-A682-17144E9BF50E}">
      <dgm:prSet/>
      <dgm:spPr/>
      <dgm:t>
        <a:bodyPr/>
        <a:lstStyle/>
        <a:p>
          <a:endParaRPr lang="en-US"/>
        </a:p>
      </dgm:t>
    </dgm:pt>
    <dgm:pt modelId="{FABF4C4E-6132-4EEE-AF8F-F8E0A9A4B477}">
      <dgm:prSet/>
      <dgm:spPr/>
      <dgm:t>
        <a:bodyPr/>
        <a:lstStyle/>
        <a:p>
          <a:r>
            <a:rPr lang="en-US"/>
            <a:t>HTTP Trigger (using KEDA Prometheus trigger)</a:t>
          </a:r>
        </a:p>
      </dgm:t>
    </dgm:pt>
    <dgm:pt modelId="{8B2E7E8C-CF56-4422-A883-2687F1610BE1}" type="parTrans" cxnId="{6F506A40-F68E-4535-AD05-87CD0CC77966}">
      <dgm:prSet/>
      <dgm:spPr/>
      <dgm:t>
        <a:bodyPr/>
        <a:lstStyle/>
        <a:p>
          <a:endParaRPr lang="en-US"/>
        </a:p>
      </dgm:t>
    </dgm:pt>
    <dgm:pt modelId="{F013B672-98EF-4D68-BA70-331D64EC11D1}" type="sibTrans" cxnId="{6F506A40-F68E-4535-AD05-87CD0CC77966}">
      <dgm:prSet/>
      <dgm:spPr/>
      <dgm:t>
        <a:bodyPr/>
        <a:lstStyle/>
        <a:p>
          <a:endParaRPr lang="en-US"/>
        </a:p>
      </dgm:t>
    </dgm:pt>
    <dgm:pt modelId="{72026193-BC8F-40F4-86C2-187E82CAEC5B}" type="pres">
      <dgm:prSet presAssocID="{D293DB56-DD9F-4CC3-8E4C-ABD5284510F5}" presName="vert0" presStyleCnt="0">
        <dgm:presLayoutVars>
          <dgm:dir/>
          <dgm:animOne val="branch"/>
          <dgm:animLvl val="lvl"/>
        </dgm:presLayoutVars>
      </dgm:prSet>
      <dgm:spPr/>
    </dgm:pt>
    <dgm:pt modelId="{99D8483B-939E-4B22-959A-B9E5FF500CF9}" type="pres">
      <dgm:prSet presAssocID="{08A7E073-FB90-46D9-B039-8BF3FCE0DB43}" presName="thickLine" presStyleLbl="alignNode1" presStyleIdx="0" presStyleCnt="6"/>
      <dgm:spPr/>
    </dgm:pt>
    <dgm:pt modelId="{23B41EEC-9205-4C1F-81BC-924A58EDCDCC}" type="pres">
      <dgm:prSet presAssocID="{08A7E073-FB90-46D9-B039-8BF3FCE0DB43}" presName="horz1" presStyleCnt="0"/>
      <dgm:spPr/>
    </dgm:pt>
    <dgm:pt modelId="{F6278C3D-8477-4217-8713-C8E380AB4BA2}" type="pres">
      <dgm:prSet presAssocID="{08A7E073-FB90-46D9-B039-8BF3FCE0DB43}" presName="tx1" presStyleLbl="revTx" presStyleIdx="0" presStyleCnt="6"/>
      <dgm:spPr/>
    </dgm:pt>
    <dgm:pt modelId="{7ECA4AE0-BC08-461D-BDA4-79D2D30C4E50}" type="pres">
      <dgm:prSet presAssocID="{08A7E073-FB90-46D9-B039-8BF3FCE0DB43}" presName="vert1" presStyleCnt="0"/>
      <dgm:spPr/>
    </dgm:pt>
    <dgm:pt modelId="{E77026DA-1640-460A-97B5-FAC53231942C}" type="pres">
      <dgm:prSet presAssocID="{09806BC9-2EF5-4E35-8245-DCF73CF16568}" presName="thickLine" presStyleLbl="alignNode1" presStyleIdx="1" presStyleCnt="6"/>
      <dgm:spPr/>
    </dgm:pt>
    <dgm:pt modelId="{C24873D7-4022-4321-AC4F-F31F76181D2C}" type="pres">
      <dgm:prSet presAssocID="{09806BC9-2EF5-4E35-8245-DCF73CF16568}" presName="horz1" presStyleCnt="0"/>
      <dgm:spPr/>
    </dgm:pt>
    <dgm:pt modelId="{39876561-5E66-4F9A-B384-107D48ABB2F6}" type="pres">
      <dgm:prSet presAssocID="{09806BC9-2EF5-4E35-8245-DCF73CF16568}" presName="tx1" presStyleLbl="revTx" presStyleIdx="1" presStyleCnt="6"/>
      <dgm:spPr/>
    </dgm:pt>
    <dgm:pt modelId="{5F55C63C-DC28-42C4-884D-DA2D930CBEA4}" type="pres">
      <dgm:prSet presAssocID="{09806BC9-2EF5-4E35-8245-DCF73CF16568}" presName="vert1" presStyleCnt="0"/>
      <dgm:spPr/>
    </dgm:pt>
    <dgm:pt modelId="{E9448E21-0B83-4506-B3A9-C75EA8FCEEFE}" type="pres">
      <dgm:prSet presAssocID="{4912944A-BE7F-4D6B-8F49-0A35B58C612F}" presName="thickLine" presStyleLbl="alignNode1" presStyleIdx="2" presStyleCnt="6"/>
      <dgm:spPr/>
    </dgm:pt>
    <dgm:pt modelId="{D1CEACA5-A61D-471C-96B7-C8BDA897305C}" type="pres">
      <dgm:prSet presAssocID="{4912944A-BE7F-4D6B-8F49-0A35B58C612F}" presName="horz1" presStyleCnt="0"/>
      <dgm:spPr/>
    </dgm:pt>
    <dgm:pt modelId="{EEC0E425-9AA1-4716-8F8E-36125D57CFA5}" type="pres">
      <dgm:prSet presAssocID="{4912944A-BE7F-4D6B-8F49-0A35B58C612F}" presName="tx1" presStyleLbl="revTx" presStyleIdx="2" presStyleCnt="6"/>
      <dgm:spPr/>
    </dgm:pt>
    <dgm:pt modelId="{69F469D5-D4D0-41F1-9052-F3B184F33071}" type="pres">
      <dgm:prSet presAssocID="{4912944A-BE7F-4D6B-8F49-0A35B58C612F}" presName="vert1" presStyleCnt="0"/>
      <dgm:spPr/>
    </dgm:pt>
    <dgm:pt modelId="{723150BA-5F9D-4989-A007-E87A3AA85914}" type="pres">
      <dgm:prSet presAssocID="{17BDC244-B98D-4DA5-BA2C-599942F2051A}" presName="thickLine" presStyleLbl="alignNode1" presStyleIdx="3" presStyleCnt="6"/>
      <dgm:spPr/>
    </dgm:pt>
    <dgm:pt modelId="{ADEA7C62-6061-4671-BF8A-DAFBC9CF5021}" type="pres">
      <dgm:prSet presAssocID="{17BDC244-B98D-4DA5-BA2C-599942F2051A}" presName="horz1" presStyleCnt="0"/>
      <dgm:spPr/>
    </dgm:pt>
    <dgm:pt modelId="{B7F45A1E-75CD-4301-9C8E-7011D49141C2}" type="pres">
      <dgm:prSet presAssocID="{17BDC244-B98D-4DA5-BA2C-599942F2051A}" presName="tx1" presStyleLbl="revTx" presStyleIdx="3" presStyleCnt="6"/>
      <dgm:spPr/>
    </dgm:pt>
    <dgm:pt modelId="{952170CB-F311-49D6-B004-5E8820EBD28C}" type="pres">
      <dgm:prSet presAssocID="{17BDC244-B98D-4DA5-BA2C-599942F2051A}" presName="vert1" presStyleCnt="0"/>
      <dgm:spPr/>
    </dgm:pt>
    <dgm:pt modelId="{B6CFBE19-0BBD-463E-859C-4AEE7BEED08C}" type="pres">
      <dgm:prSet presAssocID="{74EF4B4E-6677-46BE-88FA-211B297BA734}" presName="thickLine" presStyleLbl="alignNode1" presStyleIdx="4" presStyleCnt="6"/>
      <dgm:spPr/>
    </dgm:pt>
    <dgm:pt modelId="{A0D2FE87-CABC-4CBC-820A-3F4CB0E23B28}" type="pres">
      <dgm:prSet presAssocID="{74EF4B4E-6677-46BE-88FA-211B297BA734}" presName="horz1" presStyleCnt="0"/>
      <dgm:spPr/>
    </dgm:pt>
    <dgm:pt modelId="{4642F1DC-4F39-4C8B-A72C-13709FCC2A0C}" type="pres">
      <dgm:prSet presAssocID="{74EF4B4E-6677-46BE-88FA-211B297BA734}" presName="tx1" presStyleLbl="revTx" presStyleIdx="4" presStyleCnt="6"/>
      <dgm:spPr/>
    </dgm:pt>
    <dgm:pt modelId="{CC42C18B-58D3-498D-9698-9E9943D92012}" type="pres">
      <dgm:prSet presAssocID="{74EF4B4E-6677-46BE-88FA-211B297BA734}" presName="vert1" presStyleCnt="0"/>
      <dgm:spPr/>
    </dgm:pt>
    <dgm:pt modelId="{1A92DB61-8D3C-4553-863D-329F66B38CC8}" type="pres">
      <dgm:prSet presAssocID="{FABF4C4E-6132-4EEE-AF8F-F8E0A9A4B477}" presName="thickLine" presStyleLbl="alignNode1" presStyleIdx="5" presStyleCnt="6"/>
      <dgm:spPr/>
    </dgm:pt>
    <dgm:pt modelId="{4D70DDE7-4EC8-4828-BFDB-1DBDE8674990}" type="pres">
      <dgm:prSet presAssocID="{FABF4C4E-6132-4EEE-AF8F-F8E0A9A4B477}" presName="horz1" presStyleCnt="0"/>
      <dgm:spPr/>
    </dgm:pt>
    <dgm:pt modelId="{F79FCAE9-4633-467B-9C6D-E7482BE9AEA6}" type="pres">
      <dgm:prSet presAssocID="{FABF4C4E-6132-4EEE-AF8F-F8E0A9A4B477}" presName="tx1" presStyleLbl="revTx" presStyleIdx="5" presStyleCnt="6"/>
      <dgm:spPr/>
    </dgm:pt>
    <dgm:pt modelId="{C957A7DE-6AE9-4C46-902F-7426F20D73D1}" type="pres">
      <dgm:prSet presAssocID="{FABF4C4E-6132-4EEE-AF8F-F8E0A9A4B477}" presName="vert1" presStyleCnt="0"/>
      <dgm:spPr/>
    </dgm:pt>
  </dgm:ptLst>
  <dgm:cxnLst>
    <dgm:cxn modelId="{0F3C5307-BAEB-4206-87FD-CBE2BDA66EEE}" type="presOf" srcId="{08A7E073-FB90-46D9-B039-8BF3FCE0DB43}" destId="{F6278C3D-8477-4217-8713-C8E380AB4BA2}" srcOrd="0" destOrd="0" presId="urn:microsoft.com/office/officeart/2008/layout/LinedList"/>
    <dgm:cxn modelId="{0438DC1B-EC77-4A71-B797-28DCA5975ABA}" srcId="{D293DB56-DD9F-4CC3-8E4C-ABD5284510F5}" destId="{08A7E073-FB90-46D9-B039-8BF3FCE0DB43}" srcOrd="0" destOrd="0" parTransId="{A1D49722-5EDF-4092-B1A5-65FFB11379F3}" sibTransId="{6D40B935-F6AE-4319-8C69-C5A0A4702240}"/>
    <dgm:cxn modelId="{8BD11732-C8E9-404B-A8AD-6004AEDC2F7E}" type="presOf" srcId="{74EF4B4E-6677-46BE-88FA-211B297BA734}" destId="{4642F1DC-4F39-4C8B-A72C-13709FCC2A0C}" srcOrd="0" destOrd="0" presId="urn:microsoft.com/office/officeart/2008/layout/LinedList"/>
    <dgm:cxn modelId="{EDA6693E-29C1-4C05-A4BB-115C0DD0A96E}" type="presOf" srcId="{4912944A-BE7F-4D6B-8F49-0A35B58C612F}" destId="{EEC0E425-9AA1-4716-8F8E-36125D57CFA5}" srcOrd="0" destOrd="0" presId="urn:microsoft.com/office/officeart/2008/layout/LinedList"/>
    <dgm:cxn modelId="{6F506A40-F68E-4535-AD05-87CD0CC77966}" srcId="{D293DB56-DD9F-4CC3-8E4C-ABD5284510F5}" destId="{FABF4C4E-6132-4EEE-AF8F-F8E0A9A4B477}" srcOrd="5" destOrd="0" parTransId="{8B2E7E8C-CF56-4422-A883-2687F1610BE1}" sibTransId="{F013B672-98EF-4D68-BA70-331D64EC11D1}"/>
    <dgm:cxn modelId="{60D06647-AAE3-4E7A-AE18-C6BE664F2522}" type="presOf" srcId="{FABF4C4E-6132-4EEE-AF8F-F8E0A9A4B477}" destId="{F79FCAE9-4633-467B-9C6D-E7482BE9AEA6}" srcOrd="0" destOrd="0" presId="urn:microsoft.com/office/officeart/2008/layout/LinedList"/>
    <dgm:cxn modelId="{AFFD4A47-B819-44B5-A682-17144E9BF50E}" srcId="{D293DB56-DD9F-4CC3-8E4C-ABD5284510F5}" destId="{74EF4B4E-6677-46BE-88FA-211B297BA734}" srcOrd="4" destOrd="0" parTransId="{8870F28A-05E3-4F7A-930F-B2B973E4F947}" sibTransId="{A6821CBD-083A-4DB3-A02C-D705ACAB815A}"/>
    <dgm:cxn modelId="{254A8B6B-4F87-40E1-BC8E-ABB1D9679AEC}" type="presOf" srcId="{09806BC9-2EF5-4E35-8245-DCF73CF16568}" destId="{39876561-5E66-4F9A-B384-107D48ABB2F6}" srcOrd="0" destOrd="0" presId="urn:microsoft.com/office/officeart/2008/layout/LinedList"/>
    <dgm:cxn modelId="{C3E6DC6E-D9A5-46CA-BBEE-017F5EF5B00B}" srcId="{D293DB56-DD9F-4CC3-8E4C-ABD5284510F5}" destId="{17BDC244-B98D-4DA5-BA2C-599942F2051A}" srcOrd="3" destOrd="0" parTransId="{A7A43A2C-2C1B-4081-AE1B-2A6242E5BCC2}" sibTransId="{A918F58A-0102-45DD-9176-ED9B7FB1506D}"/>
    <dgm:cxn modelId="{E59233A9-A613-4D40-A044-607172C2866D}" type="presOf" srcId="{D293DB56-DD9F-4CC3-8E4C-ABD5284510F5}" destId="{72026193-BC8F-40F4-86C2-187E82CAEC5B}" srcOrd="0" destOrd="0" presId="urn:microsoft.com/office/officeart/2008/layout/LinedList"/>
    <dgm:cxn modelId="{010949F3-E91A-4092-931F-A847CC5F170E}" type="presOf" srcId="{17BDC244-B98D-4DA5-BA2C-599942F2051A}" destId="{B7F45A1E-75CD-4301-9C8E-7011D49141C2}" srcOrd="0" destOrd="0" presId="urn:microsoft.com/office/officeart/2008/layout/LinedList"/>
    <dgm:cxn modelId="{5B10AAF4-2606-4579-91AD-27C01FC5A986}" srcId="{D293DB56-DD9F-4CC3-8E4C-ABD5284510F5}" destId="{09806BC9-2EF5-4E35-8245-DCF73CF16568}" srcOrd="1" destOrd="0" parTransId="{58019F47-CDC5-4DD9-B1FF-7BBE48128113}" sibTransId="{E9E495DE-2891-422E-B238-3BA7A8B749D5}"/>
    <dgm:cxn modelId="{AF86DBF4-20D9-471A-8D6A-7664B964C993}" srcId="{D293DB56-DD9F-4CC3-8E4C-ABD5284510F5}" destId="{4912944A-BE7F-4D6B-8F49-0A35B58C612F}" srcOrd="2" destOrd="0" parTransId="{3CAA3DAB-1A2E-4649-B7BF-4F453BD34BF6}" sibTransId="{761C617B-DCD6-476F-B52F-EFB27AFF30E6}"/>
    <dgm:cxn modelId="{FB2EF00B-DBA6-42A3-B4CB-64028F3AB926}" type="presParOf" srcId="{72026193-BC8F-40F4-86C2-187E82CAEC5B}" destId="{99D8483B-939E-4B22-959A-B9E5FF500CF9}" srcOrd="0" destOrd="0" presId="urn:microsoft.com/office/officeart/2008/layout/LinedList"/>
    <dgm:cxn modelId="{C9DE59E5-6EF9-4591-9674-BEF0ED261E16}" type="presParOf" srcId="{72026193-BC8F-40F4-86C2-187E82CAEC5B}" destId="{23B41EEC-9205-4C1F-81BC-924A58EDCDCC}" srcOrd="1" destOrd="0" presId="urn:microsoft.com/office/officeart/2008/layout/LinedList"/>
    <dgm:cxn modelId="{B226ACD0-D2BD-45B4-9E58-258D7CAB44B4}" type="presParOf" srcId="{23B41EEC-9205-4C1F-81BC-924A58EDCDCC}" destId="{F6278C3D-8477-4217-8713-C8E380AB4BA2}" srcOrd="0" destOrd="0" presId="urn:microsoft.com/office/officeart/2008/layout/LinedList"/>
    <dgm:cxn modelId="{35D74966-06C4-46F7-A5FE-A5CF59DFCF74}" type="presParOf" srcId="{23B41EEC-9205-4C1F-81BC-924A58EDCDCC}" destId="{7ECA4AE0-BC08-461D-BDA4-79D2D30C4E50}" srcOrd="1" destOrd="0" presId="urn:microsoft.com/office/officeart/2008/layout/LinedList"/>
    <dgm:cxn modelId="{99974CAC-2653-42B2-989A-964D5D81F0D8}" type="presParOf" srcId="{72026193-BC8F-40F4-86C2-187E82CAEC5B}" destId="{E77026DA-1640-460A-97B5-FAC53231942C}" srcOrd="2" destOrd="0" presId="urn:microsoft.com/office/officeart/2008/layout/LinedList"/>
    <dgm:cxn modelId="{6A4628BA-D4FE-4E54-BCE9-20BCA30BFA35}" type="presParOf" srcId="{72026193-BC8F-40F4-86C2-187E82CAEC5B}" destId="{C24873D7-4022-4321-AC4F-F31F76181D2C}" srcOrd="3" destOrd="0" presId="urn:microsoft.com/office/officeart/2008/layout/LinedList"/>
    <dgm:cxn modelId="{422C9680-3E18-49E1-A8C5-DD61201F6741}" type="presParOf" srcId="{C24873D7-4022-4321-AC4F-F31F76181D2C}" destId="{39876561-5E66-4F9A-B384-107D48ABB2F6}" srcOrd="0" destOrd="0" presId="urn:microsoft.com/office/officeart/2008/layout/LinedList"/>
    <dgm:cxn modelId="{A6D498F1-90EF-4E3D-BD98-CD9E61EA8F71}" type="presParOf" srcId="{C24873D7-4022-4321-AC4F-F31F76181D2C}" destId="{5F55C63C-DC28-42C4-884D-DA2D930CBEA4}" srcOrd="1" destOrd="0" presId="urn:microsoft.com/office/officeart/2008/layout/LinedList"/>
    <dgm:cxn modelId="{8BCABAE6-CD31-47C3-8C45-8E19C467CDE2}" type="presParOf" srcId="{72026193-BC8F-40F4-86C2-187E82CAEC5B}" destId="{E9448E21-0B83-4506-B3A9-C75EA8FCEEFE}" srcOrd="4" destOrd="0" presId="urn:microsoft.com/office/officeart/2008/layout/LinedList"/>
    <dgm:cxn modelId="{064EF567-7DAF-42C5-BF2B-81FD94B84B38}" type="presParOf" srcId="{72026193-BC8F-40F4-86C2-187E82CAEC5B}" destId="{D1CEACA5-A61D-471C-96B7-C8BDA897305C}" srcOrd="5" destOrd="0" presId="urn:microsoft.com/office/officeart/2008/layout/LinedList"/>
    <dgm:cxn modelId="{3CAAF40E-D3A1-45DC-A69D-D80249B4499E}" type="presParOf" srcId="{D1CEACA5-A61D-471C-96B7-C8BDA897305C}" destId="{EEC0E425-9AA1-4716-8F8E-36125D57CFA5}" srcOrd="0" destOrd="0" presId="urn:microsoft.com/office/officeart/2008/layout/LinedList"/>
    <dgm:cxn modelId="{E2E1657B-F314-4995-BF39-049EBA6F020B}" type="presParOf" srcId="{D1CEACA5-A61D-471C-96B7-C8BDA897305C}" destId="{69F469D5-D4D0-41F1-9052-F3B184F33071}" srcOrd="1" destOrd="0" presId="urn:microsoft.com/office/officeart/2008/layout/LinedList"/>
    <dgm:cxn modelId="{8BDC599A-4A3E-4B42-AAF5-7BFB530D41F5}" type="presParOf" srcId="{72026193-BC8F-40F4-86C2-187E82CAEC5B}" destId="{723150BA-5F9D-4989-A007-E87A3AA85914}" srcOrd="6" destOrd="0" presId="urn:microsoft.com/office/officeart/2008/layout/LinedList"/>
    <dgm:cxn modelId="{A5EB13AC-90DB-4AFB-9A6A-4149D8527A59}" type="presParOf" srcId="{72026193-BC8F-40F4-86C2-187E82CAEC5B}" destId="{ADEA7C62-6061-4671-BF8A-DAFBC9CF5021}" srcOrd="7" destOrd="0" presId="urn:microsoft.com/office/officeart/2008/layout/LinedList"/>
    <dgm:cxn modelId="{B458A343-5ADB-499B-A5F2-F6785EF0B970}" type="presParOf" srcId="{ADEA7C62-6061-4671-BF8A-DAFBC9CF5021}" destId="{B7F45A1E-75CD-4301-9C8E-7011D49141C2}" srcOrd="0" destOrd="0" presId="urn:microsoft.com/office/officeart/2008/layout/LinedList"/>
    <dgm:cxn modelId="{DB73D1BD-5727-4C13-A327-93DC6924E16A}" type="presParOf" srcId="{ADEA7C62-6061-4671-BF8A-DAFBC9CF5021}" destId="{952170CB-F311-49D6-B004-5E8820EBD28C}" srcOrd="1" destOrd="0" presId="urn:microsoft.com/office/officeart/2008/layout/LinedList"/>
    <dgm:cxn modelId="{2F82FB21-8086-4420-8EAF-59EC8B22E088}" type="presParOf" srcId="{72026193-BC8F-40F4-86C2-187E82CAEC5B}" destId="{B6CFBE19-0BBD-463E-859C-4AEE7BEED08C}" srcOrd="8" destOrd="0" presId="urn:microsoft.com/office/officeart/2008/layout/LinedList"/>
    <dgm:cxn modelId="{3F898EDE-9FA7-4A4A-8EF1-EF060627CF42}" type="presParOf" srcId="{72026193-BC8F-40F4-86C2-187E82CAEC5B}" destId="{A0D2FE87-CABC-4CBC-820A-3F4CB0E23B28}" srcOrd="9" destOrd="0" presId="urn:microsoft.com/office/officeart/2008/layout/LinedList"/>
    <dgm:cxn modelId="{2302BDFB-583F-423E-8CE1-A0E6C63E5162}" type="presParOf" srcId="{A0D2FE87-CABC-4CBC-820A-3F4CB0E23B28}" destId="{4642F1DC-4F39-4C8B-A72C-13709FCC2A0C}" srcOrd="0" destOrd="0" presId="urn:microsoft.com/office/officeart/2008/layout/LinedList"/>
    <dgm:cxn modelId="{F9FC5053-FD0E-454A-B792-FCEE758AEA93}" type="presParOf" srcId="{A0D2FE87-CABC-4CBC-820A-3F4CB0E23B28}" destId="{CC42C18B-58D3-498D-9698-9E9943D92012}" srcOrd="1" destOrd="0" presId="urn:microsoft.com/office/officeart/2008/layout/LinedList"/>
    <dgm:cxn modelId="{B5610229-54BC-48EC-877B-0A60E121E4B8}" type="presParOf" srcId="{72026193-BC8F-40F4-86C2-187E82CAEC5B}" destId="{1A92DB61-8D3C-4553-863D-329F66B38CC8}" srcOrd="10" destOrd="0" presId="urn:microsoft.com/office/officeart/2008/layout/LinedList"/>
    <dgm:cxn modelId="{5A05CDF2-1355-437A-9117-6AD8C9552D2B}" type="presParOf" srcId="{72026193-BC8F-40F4-86C2-187E82CAEC5B}" destId="{4D70DDE7-4EC8-4828-BFDB-1DBDE8674990}" srcOrd="11" destOrd="0" presId="urn:microsoft.com/office/officeart/2008/layout/LinedList"/>
    <dgm:cxn modelId="{7E886F8D-6B57-4B9C-895F-BD2FA2E37FFE}" type="presParOf" srcId="{4D70DDE7-4EC8-4828-BFDB-1DBDE8674990}" destId="{F79FCAE9-4633-467B-9C6D-E7482BE9AEA6}" srcOrd="0" destOrd="0" presId="urn:microsoft.com/office/officeart/2008/layout/LinedList"/>
    <dgm:cxn modelId="{E7261008-C940-4A79-8900-AA0A0F9C2F1E}" type="presParOf" srcId="{4D70DDE7-4EC8-4828-BFDB-1DBDE8674990}" destId="{C957A7DE-6AE9-4C46-902F-7426F20D73D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32124-5F90-413F-8A91-EEB5FDA7E4AB}">
      <dsp:nvSpPr>
        <dsp:cNvPr id="0" name=""/>
        <dsp:cNvSpPr/>
      </dsp:nvSpPr>
      <dsp:spPr>
        <a:xfrm>
          <a:off x="0" y="404622"/>
          <a:ext cx="6666833" cy="3307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437388" rIns="517420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How Kubernetes based functions work?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Functions runtime and scale controller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Cold-start and serverless considerations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What is KEDA?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KEDA Pre-requisite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How to deploy KEDA?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How to deploy Function App to AKS cluster?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Supported Triggers</a:t>
          </a:r>
        </a:p>
      </dsp:txBody>
      <dsp:txXfrm>
        <a:off x="0" y="404622"/>
        <a:ext cx="6666833" cy="3307500"/>
      </dsp:txXfrm>
    </dsp:sp>
    <dsp:sp modelId="{DC0EA09E-B511-44CB-A6A3-D57594943514}">
      <dsp:nvSpPr>
        <dsp:cNvPr id="0" name=""/>
        <dsp:cNvSpPr/>
      </dsp:nvSpPr>
      <dsp:spPr>
        <a:xfrm>
          <a:off x="333341" y="94662"/>
          <a:ext cx="4666783" cy="6199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Introduction</a:t>
          </a:r>
        </a:p>
      </dsp:txBody>
      <dsp:txXfrm>
        <a:off x="363603" y="124924"/>
        <a:ext cx="4606259" cy="559396"/>
      </dsp:txXfrm>
    </dsp:sp>
    <dsp:sp modelId="{5CD621CA-25B0-4A1E-A5ED-A52A83190476}">
      <dsp:nvSpPr>
        <dsp:cNvPr id="0" name=""/>
        <dsp:cNvSpPr/>
      </dsp:nvSpPr>
      <dsp:spPr>
        <a:xfrm>
          <a:off x="0" y="4135482"/>
          <a:ext cx="6666833" cy="1223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437388" rIns="517420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func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Visual Studio</a:t>
          </a:r>
        </a:p>
      </dsp:txBody>
      <dsp:txXfrm>
        <a:off x="0" y="4135482"/>
        <a:ext cx="6666833" cy="1223775"/>
      </dsp:txXfrm>
    </dsp:sp>
    <dsp:sp modelId="{5ACB4CD1-81E2-4871-AB82-B2B1D2E3D4C7}">
      <dsp:nvSpPr>
        <dsp:cNvPr id="0" name=""/>
        <dsp:cNvSpPr/>
      </dsp:nvSpPr>
      <dsp:spPr>
        <a:xfrm>
          <a:off x="333341" y="3825522"/>
          <a:ext cx="4666783" cy="61992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Tooling for working with Functions:</a:t>
          </a:r>
        </a:p>
      </dsp:txBody>
      <dsp:txXfrm>
        <a:off x="363603" y="3855784"/>
        <a:ext cx="4606259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0DC0E4-2155-46BE-AB79-04694588E619}">
      <dsp:nvSpPr>
        <dsp:cNvPr id="0" name=""/>
        <dsp:cNvSpPr/>
      </dsp:nvSpPr>
      <dsp:spPr>
        <a:xfrm>
          <a:off x="0" y="89941"/>
          <a:ext cx="6666833" cy="127570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Two key components of Azure Functions are:</a:t>
          </a:r>
        </a:p>
      </dsp:txBody>
      <dsp:txXfrm>
        <a:off x="62275" y="152216"/>
        <a:ext cx="6542283" cy="1151152"/>
      </dsp:txXfrm>
    </dsp:sp>
    <dsp:sp modelId="{3CB97FC6-378B-42D4-A65B-5A02E9AEAE79}">
      <dsp:nvSpPr>
        <dsp:cNvPr id="0" name=""/>
        <dsp:cNvSpPr/>
      </dsp:nvSpPr>
      <dsp:spPr>
        <a:xfrm>
          <a:off x="0" y="1365643"/>
          <a:ext cx="6666833" cy="1380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Runtime – logic of how to trigger, log and manage function executions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Scale controller – monitors rate of events which targets your functions, proactively scales number of instances (VMs) running your Function App</a:t>
          </a:r>
        </a:p>
      </dsp:txBody>
      <dsp:txXfrm>
        <a:off x="0" y="1365643"/>
        <a:ext cx="6666833" cy="1380690"/>
      </dsp:txXfrm>
    </dsp:sp>
    <dsp:sp modelId="{490E4E24-D7D9-47F2-B49B-F727C6F5D0F2}">
      <dsp:nvSpPr>
        <dsp:cNvPr id="0" name=""/>
        <dsp:cNvSpPr/>
      </dsp:nvSpPr>
      <dsp:spPr>
        <a:xfrm>
          <a:off x="0" y="2746333"/>
          <a:ext cx="6666833" cy="1275702"/>
        </a:xfrm>
        <a:prstGeom prst="round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Kubernetes-based Functions provides the Functions runtime in a Docker container with event-driven scaling through KEDA.</a:t>
          </a:r>
        </a:p>
      </dsp:txBody>
      <dsp:txXfrm>
        <a:off x="62275" y="2808608"/>
        <a:ext cx="6542283" cy="1151152"/>
      </dsp:txXfrm>
    </dsp:sp>
    <dsp:sp modelId="{775D6742-19AD-432F-8050-FC1A66F15092}">
      <dsp:nvSpPr>
        <dsp:cNvPr id="0" name=""/>
        <dsp:cNvSpPr/>
      </dsp:nvSpPr>
      <dsp:spPr>
        <a:xfrm>
          <a:off x="0" y="4088276"/>
          <a:ext cx="6666833" cy="1275702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KEDA can scale in to 0 instances (when no events are occurring) and out to n instances. KEDA uses metrics for K8s HPA.</a:t>
          </a:r>
        </a:p>
      </dsp:txBody>
      <dsp:txXfrm>
        <a:off x="62275" y="4150551"/>
        <a:ext cx="6542283" cy="11511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DB77D8-2EC0-4033-8984-2712FA63F66A}">
      <dsp:nvSpPr>
        <dsp:cNvPr id="0" name=""/>
        <dsp:cNvSpPr/>
      </dsp:nvSpPr>
      <dsp:spPr>
        <a:xfrm>
          <a:off x="0" y="614338"/>
          <a:ext cx="6900512" cy="104014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Cold start is a term used to describe the phenomenon that applications which haven’t been used take longer to start up.</a:t>
          </a:r>
        </a:p>
      </dsp:txBody>
      <dsp:txXfrm>
        <a:off x="50776" y="665114"/>
        <a:ext cx="6798960" cy="938593"/>
      </dsp:txXfrm>
    </dsp:sp>
    <dsp:sp modelId="{4BC84CB4-FE9C-4928-A1AE-74C06490D984}">
      <dsp:nvSpPr>
        <dsp:cNvPr id="0" name=""/>
        <dsp:cNvSpPr/>
      </dsp:nvSpPr>
      <dsp:spPr>
        <a:xfrm>
          <a:off x="0" y="1703444"/>
          <a:ext cx="6900512" cy="1040145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 the context of Azure Functions, latency is the total time a user must wait for their function. From when an event happens to start up a function until that function completes responding to the event.</a:t>
          </a:r>
        </a:p>
      </dsp:txBody>
      <dsp:txXfrm>
        <a:off x="50776" y="1754220"/>
        <a:ext cx="6798960" cy="938593"/>
      </dsp:txXfrm>
    </dsp:sp>
    <dsp:sp modelId="{F667B807-B02F-42A8-9934-FEFB29D27C4B}">
      <dsp:nvSpPr>
        <dsp:cNvPr id="0" name=""/>
        <dsp:cNvSpPr/>
      </dsp:nvSpPr>
      <dsp:spPr>
        <a:xfrm>
          <a:off x="0" y="2792550"/>
          <a:ext cx="6900512" cy="1040145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So more precisely, a cold start is an increase in latency for Functions which haven’t been called recently.</a:t>
          </a:r>
        </a:p>
      </dsp:txBody>
      <dsp:txXfrm>
        <a:off x="50776" y="2843326"/>
        <a:ext cx="6798960" cy="938593"/>
      </dsp:txXfrm>
    </dsp:sp>
    <dsp:sp modelId="{EF9C5496-2E50-4701-986F-95EF6F600A9D}">
      <dsp:nvSpPr>
        <dsp:cNvPr id="0" name=""/>
        <dsp:cNvSpPr/>
      </dsp:nvSpPr>
      <dsp:spPr>
        <a:xfrm>
          <a:off x="0" y="3881656"/>
          <a:ext cx="6900512" cy="104014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 case of Functions hosted in AKS cold start would happen when PODs running your Functions go to zero.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Using AKS virtual nodes its possible to support serverless feature as well.</a:t>
          </a:r>
        </a:p>
      </dsp:txBody>
      <dsp:txXfrm>
        <a:off x="50776" y="3932432"/>
        <a:ext cx="6798960" cy="9385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234B6D-C5F3-4FE0-A655-3FB93431CAF4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1B5322-E083-4EB5-BD75-CE4914C6566B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79C478-48E2-4FAC-8CB8-97B6CA7EB7CB}">
      <dsp:nvSpPr>
        <dsp:cNvPr id="0" name=""/>
        <dsp:cNvSpPr/>
      </dsp:nvSpPr>
      <dsp:spPr>
        <a:xfrm>
          <a:off x="1437631" y="531"/>
          <a:ext cx="4732020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When hosting Azure Functions in an App Service there are two plans to choose from:</a:t>
          </a:r>
        </a:p>
      </dsp:txBody>
      <dsp:txXfrm>
        <a:off x="1437631" y="531"/>
        <a:ext cx="4732020" cy="1244702"/>
      </dsp:txXfrm>
    </dsp:sp>
    <dsp:sp modelId="{D2C76D90-C024-4574-833E-CE4EA19291FE}">
      <dsp:nvSpPr>
        <dsp:cNvPr id="0" name=""/>
        <dsp:cNvSpPr/>
      </dsp:nvSpPr>
      <dsp:spPr>
        <a:xfrm>
          <a:off x="6169651" y="531"/>
          <a:ext cx="434594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Consumption plan – serverless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Dedicated plan – not serverless</a:t>
          </a:r>
        </a:p>
      </dsp:txBody>
      <dsp:txXfrm>
        <a:off x="6169651" y="531"/>
        <a:ext cx="4345948" cy="1244702"/>
      </dsp:txXfrm>
    </dsp:sp>
    <dsp:sp modelId="{E68F9302-851E-45CB-ADED-ED04A6DA9024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1535EB-038B-4B2F-9954-EAFE9AFA50B1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D0A872-CD84-4311-83B5-120875BE46E6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Consumption plan is the serverless model wherein you scale out and scale down based on need and scale down to 0 VMs will result in cold start.</a:t>
          </a:r>
        </a:p>
      </dsp:txBody>
      <dsp:txXfrm>
        <a:off x="1437631" y="1556410"/>
        <a:ext cx="9077968" cy="1244702"/>
      </dsp:txXfrm>
    </dsp:sp>
    <dsp:sp modelId="{070AD78A-BC21-4CA4-8FBF-B90FB152BA43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81C2A0-8ECE-42CA-BEAF-B8B50BE1DD18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46937A-BD14-44B4-8664-1804BE3DFFE6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Dedicated plan gives renting control of VM and functions can stay hot even when they are not serving any request.</a:t>
          </a:r>
        </a:p>
      </dsp:txBody>
      <dsp:txXfrm>
        <a:off x="1437631" y="3112289"/>
        <a:ext cx="9077968" cy="12447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51E122-9EE2-4139-A263-4671EA038133}">
      <dsp:nvSpPr>
        <dsp:cNvPr id="0" name=""/>
        <dsp:cNvSpPr/>
      </dsp:nvSpPr>
      <dsp:spPr>
        <a:xfrm>
          <a:off x="0" y="127340"/>
          <a:ext cx="6666833" cy="99837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KEDA = Kubernetes Event Driven Autoscaling</a:t>
          </a:r>
        </a:p>
      </dsp:txBody>
      <dsp:txXfrm>
        <a:off x="48737" y="176077"/>
        <a:ext cx="6569359" cy="900901"/>
      </dsp:txXfrm>
    </dsp:sp>
    <dsp:sp modelId="{3B5E04DC-856E-4CB4-86F3-7470FEB58190}">
      <dsp:nvSpPr>
        <dsp:cNvPr id="0" name=""/>
        <dsp:cNvSpPr/>
      </dsp:nvSpPr>
      <dsp:spPr>
        <a:xfrm>
          <a:off x="0" y="1177556"/>
          <a:ext cx="6666833" cy="998375"/>
        </a:xfrm>
        <a:prstGeom prst="roundRect">
          <a:avLst/>
        </a:prstGeom>
        <a:gradFill rotWithShape="0">
          <a:gsLst>
            <a:gs pos="0">
              <a:schemeClr val="accent2">
                <a:hueOff val="-363841"/>
                <a:satOff val="-20982"/>
                <a:lumOff val="215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63841"/>
                <a:satOff val="-20982"/>
                <a:lumOff val="215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63841"/>
                <a:satOff val="-20982"/>
                <a:lumOff val="215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Briefly KEDA is a Kubernetes component which lets you control scaling of any container in Kubernetes based on the number of events needing to be processed.</a:t>
          </a:r>
        </a:p>
      </dsp:txBody>
      <dsp:txXfrm>
        <a:off x="48737" y="1226293"/>
        <a:ext cx="6569359" cy="900901"/>
      </dsp:txXfrm>
    </dsp:sp>
    <dsp:sp modelId="{45C39BB3-C8D2-469B-8C9C-389F7BF2D58F}">
      <dsp:nvSpPr>
        <dsp:cNvPr id="0" name=""/>
        <dsp:cNvSpPr/>
      </dsp:nvSpPr>
      <dsp:spPr>
        <a:xfrm>
          <a:off x="0" y="2227772"/>
          <a:ext cx="6666833" cy="998375"/>
        </a:xfrm>
        <a:prstGeom prst="round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KEDA works alongside HPA.</a:t>
          </a:r>
        </a:p>
      </dsp:txBody>
      <dsp:txXfrm>
        <a:off x="48737" y="2276509"/>
        <a:ext cx="6569359" cy="900901"/>
      </dsp:txXfrm>
    </dsp:sp>
    <dsp:sp modelId="{45FD9CD4-F1A0-4259-97C8-8A5AB76F37D6}">
      <dsp:nvSpPr>
        <dsp:cNvPr id="0" name=""/>
        <dsp:cNvSpPr/>
      </dsp:nvSpPr>
      <dsp:spPr>
        <a:xfrm>
          <a:off x="0" y="3277987"/>
          <a:ext cx="6666833" cy="998375"/>
        </a:xfrm>
        <a:prstGeom prst="roundRect">
          <a:avLst/>
        </a:prstGeom>
        <a:gradFill rotWithShape="0">
          <a:gsLst>
            <a:gs pos="0">
              <a:schemeClr val="accent2">
                <a:hueOff val="-1091522"/>
                <a:satOff val="-62946"/>
                <a:lumOff val="6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091522"/>
                <a:satOff val="-62946"/>
                <a:lumOff val="6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091522"/>
                <a:satOff val="-62946"/>
                <a:lumOff val="6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Some applications can use KEDA and some can use HPA as they need.</a:t>
          </a:r>
        </a:p>
      </dsp:txBody>
      <dsp:txXfrm>
        <a:off x="48737" y="3326724"/>
        <a:ext cx="6569359" cy="900901"/>
      </dsp:txXfrm>
    </dsp:sp>
    <dsp:sp modelId="{DB51CB30-32F4-494F-A3BF-7754E3BBE880}">
      <dsp:nvSpPr>
        <dsp:cNvPr id="0" name=""/>
        <dsp:cNvSpPr/>
      </dsp:nvSpPr>
      <dsp:spPr>
        <a:xfrm>
          <a:off x="0" y="4328203"/>
          <a:ext cx="6666833" cy="998375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To run Azure Functions on any Kubernetes cluster you must install KEDA.</a:t>
          </a:r>
        </a:p>
      </dsp:txBody>
      <dsp:txXfrm>
        <a:off x="48737" y="4376940"/>
        <a:ext cx="6569359" cy="90090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76A5CB-51C7-4E58-A7C8-F28BCFF3743E}">
      <dsp:nvSpPr>
        <dsp:cNvPr id="0" name=""/>
        <dsp:cNvSpPr/>
      </dsp:nvSpPr>
      <dsp:spPr>
        <a:xfrm>
          <a:off x="1333" y="630795"/>
          <a:ext cx="4855627" cy="24278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func commands</a:t>
          </a:r>
        </a:p>
      </dsp:txBody>
      <dsp:txXfrm>
        <a:off x="72441" y="701903"/>
        <a:ext cx="4713411" cy="2285597"/>
      </dsp:txXfrm>
    </dsp:sp>
    <dsp:sp modelId="{46336449-90C8-4B95-BC77-CB90FF15AC33}">
      <dsp:nvSpPr>
        <dsp:cNvPr id="0" name=""/>
        <dsp:cNvSpPr/>
      </dsp:nvSpPr>
      <dsp:spPr>
        <a:xfrm>
          <a:off x="6070867" y="630795"/>
          <a:ext cx="4855627" cy="24278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Visual Studio</a:t>
          </a:r>
        </a:p>
      </dsp:txBody>
      <dsp:txXfrm>
        <a:off x="6141975" y="701903"/>
        <a:ext cx="4713411" cy="228559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D8483B-939E-4B22-959A-B9E5FF500CF9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278C3D-8477-4217-8713-C8E380AB4BA2}">
      <dsp:nvSpPr>
        <dsp:cNvPr id="0" name=""/>
        <dsp:cNvSpPr/>
      </dsp:nvSpPr>
      <dsp:spPr>
        <a:xfrm>
          <a:off x="0" y="2703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Azure Storage Queues</a:t>
          </a:r>
        </a:p>
      </dsp:txBody>
      <dsp:txXfrm>
        <a:off x="0" y="2703"/>
        <a:ext cx="6900512" cy="921789"/>
      </dsp:txXfrm>
    </dsp:sp>
    <dsp:sp modelId="{E77026DA-1640-460A-97B5-FAC53231942C}">
      <dsp:nvSpPr>
        <dsp:cNvPr id="0" name=""/>
        <dsp:cNvSpPr/>
      </dsp:nvSpPr>
      <dsp:spPr>
        <a:xfrm>
          <a:off x="0" y="924492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876561-5E66-4F9A-B384-107D48ABB2F6}">
      <dsp:nvSpPr>
        <dsp:cNvPr id="0" name=""/>
        <dsp:cNvSpPr/>
      </dsp:nvSpPr>
      <dsp:spPr>
        <a:xfrm>
          <a:off x="0" y="924492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Azure Service Bus Queues</a:t>
          </a:r>
        </a:p>
      </dsp:txBody>
      <dsp:txXfrm>
        <a:off x="0" y="924492"/>
        <a:ext cx="6900512" cy="921789"/>
      </dsp:txXfrm>
    </dsp:sp>
    <dsp:sp modelId="{E9448E21-0B83-4506-B3A9-C75EA8FCEEFE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C0E425-9AA1-4716-8F8E-36125D57CFA5}">
      <dsp:nvSpPr>
        <dsp:cNvPr id="0" name=""/>
        <dsp:cNvSpPr/>
      </dsp:nvSpPr>
      <dsp:spPr>
        <a:xfrm>
          <a:off x="0" y="1846281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Azure Event/IoT Hubs</a:t>
          </a:r>
        </a:p>
      </dsp:txBody>
      <dsp:txXfrm>
        <a:off x="0" y="1846281"/>
        <a:ext cx="6900512" cy="921789"/>
      </dsp:txXfrm>
    </dsp:sp>
    <dsp:sp modelId="{723150BA-5F9D-4989-A007-E87A3AA85914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F45A1E-75CD-4301-9C8E-7011D49141C2}">
      <dsp:nvSpPr>
        <dsp:cNvPr id="0" name=""/>
        <dsp:cNvSpPr/>
      </dsp:nvSpPr>
      <dsp:spPr>
        <a:xfrm>
          <a:off x="0" y="2768070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Apache Kafka</a:t>
          </a:r>
        </a:p>
      </dsp:txBody>
      <dsp:txXfrm>
        <a:off x="0" y="2768070"/>
        <a:ext cx="6900512" cy="921789"/>
      </dsp:txXfrm>
    </dsp:sp>
    <dsp:sp modelId="{B6CFBE19-0BBD-463E-859C-4AEE7BEED08C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42F1DC-4F39-4C8B-A72C-13709FCC2A0C}">
      <dsp:nvSpPr>
        <dsp:cNvPr id="0" name=""/>
        <dsp:cNvSpPr/>
      </dsp:nvSpPr>
      <dsp:spPr>
        <a:xfrm>
          <a:off x="0" y="3689859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RabbitMQ Queue</a:t>
          </a:r>
        </a:p>
      </dsp:txBody>
      <dsp:txXfrm>
        <a:off x="0" y="3689859"/>
        <a:ext cx="6900512" cy="921789"/>
      </dsp:txXfrm>
    </dsp:sp>
    <dsp:sp modelId="{1A92DB61-8D3C-4553-863D-329F66B38CC8}">
      <dsp:nvSpPr>
        <dsp:cNvPr id="0" name=""/>
        <dsp:cNvSpPr/>
      </dsp:nvSpPr>
      <dsp:spPr>
        <a:xfrm>
          <a:off x="0" y="4611648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9FCAE9-4633-467B-9C6D-E7482BE9AEA6}">
      <dsp:nvSpPr>
        <dsp:cNvPr id="0" name=""/>
        <dsp:cNvSpPr/>
      </dsp:nvSpPr>
      <dsp:spPr>
        <a:xfrm>
          <a:off x="0" y="4611648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HTTP Trigger (using KEDA Prometheus trigger)</a:t>
          </a:r>
        </a:p>
      </dsp:txBody>
      <dsp:txXfrm>
        <a:off x="0" y="4611648"/>
        <a:ext cx="6900512" cy="9217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3DAAF-744C-4789-890E-E5A166D438BB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D8BEE-004F-489F-BBF4-D329BBFD8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13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https://azure.microsoft.com/en-us/blog/understanding-serverless-cold-start/ -- Cold Start in-depth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D8BEE-004F-489F-BBF4-D329BBFD8D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8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D49C6-BC2C-4C2A-8DC5-4C92BC646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1FAFCF-745D-41E8-8461-C7787DA7A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712EC-9CF0-485A-907C-D4035CD7E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8278-694B-4C03-9F21-8899F84A495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E2939-B001-4FFF-9FC0-6E39A6001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4BE24-9D1B-45DD-9346-1E4B61C0E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313A-14EB-44FE-B89D-4CB67407B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76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FDE33-A069-45B2-970D-DF00E696D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1D1F9E-65AD-4374-B81B-2366D5676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08E08-6266-4B84-80EC-B1A99D49D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8278-694B-4C03-9F21-8899F84A495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0D894-16C2-405E-A72B-B41280978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F2A28-7093-41D1-8223-0980EDD61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313A-14EB-44FE-B89D-4CB67407B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21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620984-E7B0-41B3-8578-01E0D8ED9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A0770B-729F-4377-BBCD-EF888F183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A509-6C1B-4054-82C0-557566ABF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8278-694B-4C03-9F21-8899F84A495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A42E8-3661-4416-9529-4EBDD53B0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83E52-07FD-4A17-95C4-EDE57C096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313A-14EB-44FE-B89D-4CB67407B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64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EF032-CDE8-42DC-86E9-8145E3C5D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A2685-1725-4CEC-8FE3-AFCD612B4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A6BED-6F98-4CC5-B0EE-40D0870CC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8278-694B-4C03-9F21-8899F84A495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92B67-3653-464E-9B9D-1497181B4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AA58D-558E-4809-B30D-6809392CC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313A-14EB-44FE-B89D-4CB67407B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67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9D576-6325-4F72-8F6D-94D63BBFD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83A4E-ABCA-4E7E-94E6-FAF70CC6D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834E9-F496-4B0D-A6F3-81FD8A346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8278-694B-4C03-9F21-8899F84A495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F858F-7E89-441E-BC1F-3700AE2EF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1D06A-5F64-4775-A1E8-8B012150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313A-14EB-44FE-B89D-4CB67407B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87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BA436-BDD3-48C2-A972-4D98655BF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44189-E2E6-4B34-9BEC-452E915AEC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A49E6E-6E50-4E8B-87C5-7CAB9D040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D9B587-080C-42DE-B7F5-DC27618B3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8278-694B-4C03-9F21-8899F84A495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B5E38-FCCD-4BFD-AB11-5E48A5BB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B569B-97A8-44D5-BCE5-392B064CC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313A-14EB-44FE-B89D-4CB67407B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24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D9BD3-96EE-4E6E-8B94-25A0D1759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C299D-6511-446C-A8DF-30FBE639B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44E07A-5F53-4472-9D45-A1A892E86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0295DF-1B74-4D33-B2EC-F450CC6226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FEAAD0-B905-4FCE-9EBF-5E0362C3C1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A62652-17C5-4C85-8F24-6D174942C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8278-694B-4C03-9F21-8899F84A495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6F0991-0D6C-4EAE-9A52-CCF525FBB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0F8236-E61C-4130-BD08-2A4875FD4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313A-14EB-44FE-B89D-4CB67407B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8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7DC76-B1F8-43A5-B8C3-3120CE608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ED222B-B750-4B09-B555-51C7D045F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8278-694B-4C03-9F21-8899F84A495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76318C-3E67-4DE8-B047-7A49AC347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1A4EF1-DDBF-411D-897D-EEDF2046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313A-14EB-44FE-B89D-4CB67407B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24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6BDF36-E533-4505-BE31-811B86323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8278-694B-4C03-9F21-8899F84A495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D5670A-B9C9-4E7B-AF94-1D9DAEC53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9ADDD-E9F6-488B-9B0F-9E69CFE69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313A-14EB-44FE-B89D-4CB67407B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21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C5485-34E6-4F21-A67B-3AB8D5F44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03355-F460-475C-A118-A4B8986D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AF771-AA7F-41B3-9EEC-E2D7D537F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A344E-0543-4CF8-977A-9A3A18AA8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8278-694B-4C03-9F21-8899F84A495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4A40E-DC36-4C7A-BFCA-0EDB67EE7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02EE7-67F7-49E0-AB65-9E32E9BCF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313A-14EB-44FE-B89D-4CB67407B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53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0DEE1-981A-4CB7-92F9-390FD2A32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712BC-0640-4A38-B331-D7065E89EE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71371-FE77-4455-8165-71F3C4123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29B88-644C-4CEB-83CB-AA1FE31A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8278-694B-4C03-9F21-8899F84A495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A58BF-EE9E-4F00-B061-0C99D33F0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1DA47-A07B-4C9E-9482-1DED292CA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313A-14EB-44FE-B89D-4CB67407B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90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477D4A-C87E-45DD-B600-F3FF188D5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147CD-14EA-43EC-92F3-C24595E5C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21A08-644D-4203-A8C7-BF76894C2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18278-694B-4C03-9F21-8899F84A495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AFEEA-DE5C-4CB5-91DE-4948B0DFB5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9314D-C052-4A8A-A8FF-982378304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C313A-14EB-44FE-B89D-4CB67407B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1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393524-3863-4847-86C6-E96EB459B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Functions on AKS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6DFBC6-AD9D-48B3-93DB-9793AAA638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7463086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1798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84FC0D-1475-4962-8848-F8C113359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Supported Triggers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31E52E-FBBE-4BDA-9CEF-CC33AF1579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585409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6030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2D119D-D431-48C3-A4EF-FF6C9F4CE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400">
                <a:solidFill>
                  <a:srgbClr val="FFFFFF"/>
                </a:solidFill>
              </a:rPr>
              <a:t>How Kubernetes based functions work?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1AE79C-E35C-460D-BEBF-BEA85B8E7B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4712112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1954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E7A83-0CB3-4AE2-BDC9-A500CB811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4200"/>
              <a:t>Cold-start and serverless considerations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2459F8-AE24-4982-9014-1226B324D9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9909132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28705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2DE98F-2492-45C5-A229-B990AB64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Cold-start and serverless considerations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366616-2062-4E0A-81C2-F711848E01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5880290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4016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E822D4-BF18-4DF1-BE97-DBC27C03F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What is KEDA?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2E8E1E-55CC-40AC-A113-7F81549CD1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9307930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5052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6CB87E-0D93-4DCC-8857-933C59E7E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KEDA Pre-requisites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5ABF7-718D-4E62-98FC-99FDC74A3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KEDA requires Kubernetes cluster version 1.16 and higher</a:t>
            </a:r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1300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F424B3-D99A-41A5-A457-234A06372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How to deploy KEDA?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43281-1E04-4BD1-91E4-A648F166D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/>
              <a:t>You can deploy KEDA to your cluster using following methods:</a:t>
            </a:r>
          </a:p>
          <a:p>
            <a:pPr lvl="1"/>
            <a:r>
              <a:rPr lang="en-US" sz="2000"/>
              <a:t>Using func kubernetes install command</a:t>
            </a:r>
          </a:p>
          <a:p>
            <a:pPr lvl="1"/>
            <a:r>
              <a:rPr lang="en-US" sz="2000"/>
              <a:t>Using Helm</a:t>
            </a:r>
          </a:p>
          <a:p>
            <a:pPr lvl="1"/>
            <a:r>
              <a:rPr lang="en-US" sz="2000"/>
              <a:t>Using KEDA YAML files</a:t>
            </a:r>
          </a:p>
        </p:txBody>
      </p:sp>
    </p:spTree>
    <p:extLst>
      <p:ext uri="{BB962C8B-B14F-4D97-AF65-F5344CB8AC3E}">
        <p14:creationId xmlns:p14="http://schemas.microsoft.com/office/powerpoint/2010/main" val="3524637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57D3CB-EB13-4822-9217-502D73C73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How to deploy Function App to AKS cluster?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3B416-BE9D-4D1D-BAC2-449601C8E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/>
              <a:t>Using Azure Functions core tools command:</a:t>
            </a:r>
          </a:p>
          <a:p>
            <a:pPr lvl="1"/>
            <a:r>
              <a:rPr lang="en-US" sz="2000"/>
              <a:t>func kubernetes deploy</a:t>
            </a:r>
          </a:p>
          <a:p>
            <a:r>
              <a:rPr lang="en-US" sz="2000"/>
              <a:t>Using DevOps Pipelines</a:t>
            </a:r>
          </a:p>
        </p:txBody>
      </p:sp>
    </p:spTree>
    <p:extLst>
      <p:ext uri="{BB962C8B-B14F-4D97-AF65-F5344CB8AC3E}">
        <p14:creationId xmlns:p14="http://schemas.microsoft.com/office/powerpoint/2010/main" val="2196555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8A15BF-D96A-4383-88EC-416BF56B3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Tooling to work with Azure Functions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F7E7400-3AA7-48FB-AD42-32F987EE91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80948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3149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523</Words>
  <Application>Microsoft Office PowerPoint</Application>
  <PresentationFormat>Widescreen</PresentationFormat>
  <Paragraphs>60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Functions on AKS</vt:lpstr>
      <vt:lpstr>How Kubernetes based functions work?</vt:lpstr>
      <vt:lpstr>Cold-start and serverless considerations</vt:lpstr>
      <vt:lpstr>Cold-start and serverless considerations</vt:lpstr>
      <vt:lpstr>What is KEDA?</vt:lpstr>
      <vt:lpstr>KEDA Pre-requisites</vt:lpstr>
      <vt:lpstr>How to deploy KEDA?</vt:lpstr>
      <vt:lpstr>How to deploy Function App to AKS cluster?</vt:lpstr>
      <vt:lpstr>Tooling to work with Azure Functions</vt:lpstr>
      <vt:lpstr>Supported Triggers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on AKS</dc:title>
  <dc:creator>Himanshu Kumar</dc:creator>
  <cp:lastModifiedBy>Himanshu Kumar</cp:lastModifiedBy>
  <cp:revision>1</cp:revision>
  <dcterms:created xsi:type="dcterms:W3CDTF">2021-11-26T06:22:34Z</dcterms:created>
  <dcterms:modified xsi:type="dcterms:W3CDTF">2021-11-29T06:10:37Z</dcterms:modified>
</cp:coreProperties>
</file>