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B4BD9-D135-40F8-859F-EA9265070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29D03-C541-44C9-B147-E0FBE0653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87040-D4D0-44D8-A648-D5E3DB70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027F1-C59C-4E81-A6A8-E41C130C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3C859-10FD-49A4-9648-44213121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0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8B414-CAAB-42FF-840F-9CF317EB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4FCFE-E7C1-4705-869D-ED6A57F77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49249-E9CC-4B06-9705-D618FA6C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EAADD-2E09-4362-985D-4AF074EB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D18F6-8FA7-44DC-9B4C-10D61673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0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78D489-88F5-4CCA-8BBD-D7BD9F7B6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5C888-12E5-45FE-8006-A8D6647A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7BCDC-587E-4D01-AC19-BF423022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CEE4D-C7DC-45DD-9EA2-B800EE5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D333D-BD1D-438A-82FF-6DA6309B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6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F9C01-B609-49DE-9EA0-0199A2D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D70BE-885D-4E66-92CE-AFCA58AD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47683-C6AB-43CB-9F4B-B632F1CE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9CD09-BE5B-4212-98F1-E9781C6C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3B995-A187-46E1-8116-A5866A21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7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C565-2044-46BC-994C-DD5F3910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5E693-5015-4AB4-9405-B47FB3A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546BF-1B82-44D9-B6B6-A549546F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3E71F-224F-468A-BB86-863FCCD5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1A38B-5419-4F26-9EC3-70BC6538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049-7AF8-46C1-92FF-1EAFF6BB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3B19C-3F17-4392-8EE3-496499FB0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75E37-741F-493E-9C91-D5D9DA292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0E69F-865B-4E04-9E65-BA441E5A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6AF25-B9A6-4952-8A15-746F286D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948F1-2F87-4DA2-8C49-2AB513F4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8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E430C-47F0-4C25-91B1-30D27D12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9DFEE-5086-4286-B847-5490F4D0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1901A-236C-465F-98C8-9E0C21A0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97829-B71D-43B0-A0CD-4371D7F8B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0499DD-5B75-4222-872F-5011C3F5D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4AEB7-49C2-4AB5-A094-144916B8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A35ED-54B8-4648-B075-3C4F1BEF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CDC705-FF48-479B-9EF0-8CF27DC8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3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26C2-69CF-429F-86B3-AE49C4C0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C88F57-32C0-4C26-9BDD-6EBBA2A9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1A6FE-BEE1-4E02-9E92-9508285F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44B58C-BE53-45F0-923A-CDD7047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0325D5-7C35-4C7A-9906-6103E1F2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A69308-173F-4094-A92A-729513C8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8573F0-43E2-493A-AF78-36228E87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7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19FBA-8E53-4BD3-B600-66940F71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6A7D7-E636-479E-A20F-1DDE5DF27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964AC-ADE9-42C1-A0AF-12C9A2CE1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95FF6-0602-4E74-A29F-934CC792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48CA9-C14E-4F25-831B-E40D0F38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D1E2D-C071-4B37-8874-E3B54BE2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F8736-9BDA-450B-BB34-9AC1CA31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B57198-32AD-46DF-A59F-DAB863CF3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2E9A4-9AD8-42AD-9CCE-11C4366F0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92AA-C044-45A0-AC56-BB7ED4B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9B2B3-D744-4170-A868-649D2DE1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78781-91AA-475E-B13A-6B7F9CEF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4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9B7919-39E8-424C-9BD4-FFE01F31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F0597-64DE-4978-ABBA-3E2FD56A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2126B-584F-4C19-89AA-9718ED928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AAD2-3C1F-469A-AF34-09DD290E57B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BD543-87AE-4C6B-B9E8-E88C0DFE6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2E3B8-8BE4-45ED-8CF7-48634992B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8003-9DEC-4740-A8FE-FD23E21AD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nCho@damoatech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dn.net/projects/ttssh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47A1-70A0-43FC-9A30-E03BA2993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i="1" dirty="0">
                <a:solidFill>
                  <a:srgbClr val="3333FF"/>
                </a:solidFill>
                <a:latin typeface="Agency FB" panose="020B0503020202020204" pitchFamily="34" charset="0"/>
                <a:cs typeface="Monotxt_IV25" panose="00000400000000000000" pitchFamily="2" charset="0"/>
              </a:rPr>
              <a:t>FORK EYES</a:t>
            </a:r>
            <a:br>
              <a:rPr lang="en-US" altLang="ko-KR" dirty="0"/>
            </a:br>
            <a:r>
              <a:rPr lang="en-US" altLang="ko-KR" dirty="0"/>
              <a:t>Serial </a:t>
            </a:r>
            <a:r>
              <a:rPr lang="ko-KR" altLang="en-US" dirty="0"/>
              <a:t>통신</a:t>
            </a:r>
            <a:r>
              <a:rPr lang="en-US" altLang="ko-KR" dirty="0"/>
              <a:t> user</a:t>
            </a:r>
            <a:r>
              <a:rPr lang="ko-KR" altLang="en-US" dirty="0"/>
              <a:t> </a:t>
            </a:r>
            <a:r>
              <a:rPr lang="en-US" altLang="ko-KR" dirty="0"/>
              <a:t>manual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A42F5-3D93-4ECD-A3FE-6463D7FC6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USB</a:t>
            </a:r>
          </a:p>
          <a:p>
            <a:pPr marL="457200" indent="-457200">
              <a:buAutoNum type="arabicPeriod"/>
            </a:pPr>
            <a:r>
              <a:rPr lang="en-US" altLang="ko-KR" dirty="0"/>
              <a:t>Bluetooth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각 경우 </a:t>
            </a:r>
            <a:r>
              <a:rPr lang="en-US" altLang="ko-KR" dirty="0"/>
              <a:t>MCU</a:t>
            </a:r>
            <a:r>
              <a:rPr lang="ko-KR" altLang="en-US" dirty="0"/>
              <a:t>의 펌웨어가 다르며</a:t>
            </a:r>
            <a:r>
              <a:rPr lang="en-US" altLang="ko-KR" dirty="0"/>
              <a:t>, </a:t>
            </a:r>
            <a:r>
              <a:rPr lang="ko-KR" altLang="en-US" dirty="0"/>
              <a:t>현재 업로드 펌웨어는</a:t>
            </a:r>
            <a:endParaRPr lang="en-US" altLang="ko-KR" dirty="0"/>
          </a:p>
          <a:p>
            <a:r>
              <a:rPr lang="ko-KR" altLang="en-US" dirty="0"/>
              <a:t>무선에 해당하는 </a:t>
            </a:r>
            <a:r>
              <a:rPr lang="en-US" altLang="ko-KR" dirty="0"/>
              <a:t>Bluetooth</a:t>
            </a:r>
            <a:r>
              <a:rPr lang="ko-KR" altLang="en-US" dirty="0"/>
              <a:t> 연결에 맞춰져 있음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210DA-FB0F-4CAB-96ED-1BFA2C606120}"/>
              </a:ext>
            </a:extLst>
          </p:cNvPr>
          <p:cNvSpPr txBox="1"/>
          <p:nvPr/>
        </p:nvSpPr>
        <p:spPr>
          <a:xfrm flipH="1">
            <a:off x="4279037" y="5634777"/>
            <a:ext cx="36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2020.04.21.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16E58-193E-4A84-B9BC-0FE1B2928BD9}"/>
              </a:ext>
            </a:extLst>
          </p:cNvPr>
          <p:cNvSpPr txBox="1"/>
          <p:nvPr/>
        </p:nvSpPr>
        <p:spPr>
          <a:xfrm flipH="1">
            <a:off x="4279037" y="6004109"/>
            <a:ext cx="36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e-mail : </a:t>
            </a:r>
            <a:r>
              <a:rPr lang="en-US" altLang="ko-KR" dirty="0">
                <a:hlinkClick r:id="rId2"/>
              </a:rPr>
              <a:t>ynCho@damoatech.com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44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2F91-316E-42B0-A2DD-0FA8ED6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– Tera Term</a:t>
            </a:r>
            <a:r>
              <a:rPr lang="ko-KR" altLang="en-US" dirty="0"/>
              <a:t>과의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CE33-4F7C-4B84-AE84-054795C3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rial Nova Cond" panose="020B0506020202020204" pitchFamily="34" charset="0"/>
              </a:rPr>
              <a:t> </a:t>
            </a:r>
            <a:r>
              <a:rPr lang="ko-KR" altLang="en-US" sz="2000" dirty="0">
                <a:latin typeface="Arial Nova Cond" panose="020B0506020202020204" pitchFamily="34" charset="0"/>
              </a:rPr>
              <a:t>리셋 후 </a:t>
            </a:r>
            <a:r>
              <a:rPr lang="en-US" altLang="ko-KR" sz="2000" dirty="0">
                <a:latin typeface="Arial Nova Cond" panose="020B0506020202020204" pitchFamily="34" charset="0"/>
              </a:rPr>
              <a:t>tera term </a:t>
            </a:r>
            <a:r>
              <a:rPr lang="ko-KR" altLang="en-US" sz="2000" dirty="0">
                <a:latin typeface="Arial Nova Cond" panose="020B0506020202020204" pitchFamily="34" charset="0"/>
              </a:rPr>
              <a:t>시리얼 터미널에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r>
              <a:rPr lang="ko-KR" altLang="en-US" sz="2000" dirty="0">
                <a:latin typeface="Arial Nova Cond" panose="020B0506020202020204" pitchFamily="34" charset="0"/>
              </a:rPr>
              <a:t>우측 화면과 같이 초기화 메시지가 정상적으로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r>
              <a:rPr lang="ko-KR" altLang="en-US" sz="2000" dirty="0">
                <a:latin typeface="Arial Nova Cond" panose="020B0506020202020204" pitchFamily="34" charset="0"/>
              </a:rPr>
              <a:t> 들어오는</a:t>
            </a:r>
            <a:r>
              <a:rPr lang="en-US" altLang="ko-KR" sz="2000" dirty="0">
                <a:latin typeface="Arial Nova Cond" panose="020B0506020202020204" pitchFamily="34" charset="0"/>
              </a:rPr>
              <a:t> </a:t>
            </a:r>
            <a:r>
              <a:rPr lang="ko-KR" altLang="en-US" sz="2000" dirty="0">
                <a:latin typeface="Arial Nova Cond" panose="020B0506020202020204" pitchFamily="34" charset="0"/>
              </a:rPr>
              <a:t>것을 확인한다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  <a:r>
              <a:rPr lang="ko-KR" altLang="en-US" sz="2000" dirty="0">
                <a:latin typeface="Arial Nova Cond" panose="020B0506020202020204" pitchFamily="34" charset="0"/>
              </a:rPr>
              <a:t> 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*MCU</a:t>
            </a:r>
            <a:r>
              <a:rPr lang="ko-KR" altLang="en-US" sz="2000" dirty="0"/>
              <a:t>를 단순 리셋 시엔 생성된 </a:t>
            </a:r>
            <a:r>
              <a:rPr lang="en-US" altLang="ko-KR" sz="2000" dirty="0"/>
              <a:t>connection </a:t>
            </a:r>
            <a:r>
              <a:rPr lang="ko-KR" altLang="en-US" sz="2000" dirty="0"/>
              <a:t>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끊어지지 않지만</a:t>
            </a:r>
            <a:r>
              <a:rPr lang="en-US" altLang="ko-KR" sz="2000" dirty="0"/>
              <a:t>, </a:t>
            </a:r>
            <a:r>
              <a:rPr lang="ko-KR" altLang="en-US" sz="2000" dirty="0"/>
              <a:t>전원 스위치를 껐다가 켤 경우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tera</a:t>
            </a:r>
            <a:r>
              <a:rPr lang="ko-KR" altLang="en-US" sz="2000" dirty="0"/>
              <a:t> </a:t>
            </a:r>
            <a:r>
              <a:rPr lang="en-US" altLang="ko-KR" sz="2000" dirty="0"/>
              <a:t>term</a:t>
            </a:r>
            <a:r>
              <a:rPr lang="ko-KR" altLang="en-US" sz="2000" dirty="0"/>
              <a:t>에서 </a:t>
            </a:r>
            <a:r>
              <a:rPr lang="en-US" altLang="ko-KR" sz="2000" dirty="0"/>
              <a:t>COM </a:t>
            </a:r>
            <a:r>
              <a:rPr lang="ko-KR" altLang="en-US" sz="2000" dirty="0"/>
              <a:t>포트와의 연결을 다시 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블루투스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을 재생성 해줘야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6806F-66CE-4EE5-86F3-BEDD3587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4" y="1690688"/>
            <a:ext cx="4953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2771D-1EE1-44BA-BE08-FD32F0EE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DC30B-1E53-443B-B546-8FF97F7D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(0. </a:t>
            </a:r>
            <a:r>
              <a:rPr lang="en-US" altLang="ko-KR" dirty="0"/>
              <a:t>Tera Term </a:t>
            </a:r>
            <a:r>
              <a:rPr lang="ko-KR" altLang="en-US" dirty="0"/>
              <a:t>터미널 설치 및 사용법 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USB</a:t>
            </a:r>
            <a:r>
              <a:rPr lang="ko-KR" altLang="en-US" dirty="0"/>
              <a:t> 연결 시 시리얼 통신 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Bluetooth </a:t>
            </a:r>
            <a:r>
              <a:rPr lang="ko-KR" altLang="en-US" dirty="0"/>
              <a:t>연결 시 시리얼 통신 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39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D1618A-A5F0-4C67-A628-E811E0E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USB </a:t>
            </a:r>
            <a:r>
              <a:rPr lang="ko-KR" altLang="en-US" dirty="0"/>
              <a:t>연결을</a:t>
            </a:r>
            <a:r>
              <a:rPr lang="en-US" altLang="ko-KR" dirty="0"/>
              <a:t> </a:t>
            </a:r>
            <a:r>
              <a:rPr lang="ko-KR" altLang="en-US" dirty="0"/>
              <a:t>통한</a:t>
            </a:r>
            <a:br>
              <a:rPr lang="en-US" altLang="ko-KR" dirty="0"/>
            </a:br>
            <a:r>
              <a:rPr lang="en-US" altLang="ko-KR" dirty="0"/>
              <a:t>Serial </a:t>
            </a:r>
            <a:r>
              <a:rPr lang="ko-KR" altLang="en-US" dirty="0"/>
              <a:t>통신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A4482A-FD1B-4F47-B414-741E91B4A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mcu</a:t>
            </a:r>
            <a:r>
              <a:rPr lang="en-US" altLang="ko-KR" dirty="0"/>
              <a:t> (UART -&gt; native USB) -&gt; host (USB -&gt; COM port -&gt; Serial terminal)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7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2F91-316E-42B0-A2DD-0FA8ED6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Tera</a:t>
            </a:r>
            <a:r>
              <a:rPr lang="ko-KR" altLang="en-US" dirty="0"/>
              <a:t> </a:t>
            </a:r>
            <a:r>
              <a:rPr lang="en-US" altLang="ko-KR" dirty="0"/>
              <a:t>Term </a:t>
            </a:r>
            <a:r>
              <a:rPr lang="ko-KR" altLang="en-US" dirty="0"/>
              <a:t>터미널 셋팅</a:t>
            </a:r>
            <a:r>
              <a:rPr lang="en-US" altLang="ko-KR" dirty="0"/>
              <a:t>(USB</a:t>
            </a:r>
            <a:r>
              <a:rPr lang="ko-KR" altLang="en-US" dirty="0"/>
              <a:t>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CE33-4F7C-4B84-AE84-054795C3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Tera Term </a:t>
            </a:r>
            <a:r>
              <a:rPr lang="ko-KR" altLang="en-US" sz="2000" dirty="0"/>
              <a:t>프로그램 다운로드</a:t>
            </a:r>
            <a:r>
              <a:rPr lang="en-US" altLang="ko-KR" sz="2000" dirty="0"/>
              <a:t> </a:t>
            </a:r>
            <a:r>
              <a:rPr lang="ko-KR" altLang="en-US" sz="2000" dirty="0"/>
              <a:t>사이트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https://osdn.net/projects/ttssh2/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설치 후 실행하면 연결 창이 나타남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시리얼 선택</a:t>
            </a:r>
            <a:r>
              <a:rPr lang="en-US" altLang="ko-KR" sz="2000" dirty="0"/>
              <a:t>, UART</a:t>
            </a:r>
            <a:r>
              <a:rPr lang="ko-KR" altLang="en-US" sz="2000" dirty="0"/>
              <a:t> 연결되어 있는 포트 선택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전원이 켜진 장치가 연결되었을 때만 인식됨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Arial Nova Cond" panose="020B0506020202020204" pitchFamily="34" charset="0"/>
              </a:rPr>
              <a:t>① </a:t>
            </a:r>
            <a:r>
              <a:rPr lang="en-US" altLang="ko-KR" sz="2000" dirty="0"/>
              <a:t>SAMD</a:t>
            </a:r>
            <a:r>
              <a:rPr lang="ko-KR" altLang="en-US" sz="2000" dirty="0"/>
              <a:t> </a:t>
            </a:r>
            <a:r>
              <a:rPr lang="en-US" altLang="ko-KR" sz="2000" dirty="0"/>
              <a:t>core </a:t>
            </a:r>
            <a:r>
              <a:rPr lang="ko-KR" altLang="en-US" sz="2000" dirty="0"/>
              <a:t>가 설치되지 않은 경우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“COM # : USB </a:t>
            </a:r>
            <a:r>
              <a:rPr lang="ko-KR" altLang="en-US" sz="2000" dirty="0"/>
              <a:t>직렬 장치</a:t>
            </a:r>
            <a:r>
              <a:rPr lang="en-US" altLang="ko-KR" sz="2000" dirty="0"/>
              <a:t>(COM</a:t>
            </a:r>
            <a:r>
              <a:rPr lang="ko-KR" altLang="en-US" sz="2000" dirty="0"/>
              <a:t> </a:t>
            </a:r>
            <a:r>
              <a:rPr lang="en-US" altLang="ko-KR" sz="2000" dirty="0"/>
              <a:t>#)“</a:t>
            </a:r>
            <a:r>
              <a:rPr lang="ko-KR" altLang="en-US" sz="2000" dirty="0"/>
              <a:t>를 선택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2000" dirty="0"/>
              <a:t>Arduino IDE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SAMD core</a:t>
            </a:r>
            <a:r>
              <a:rPr lang="ko-KR" altLang="en-US" sz="2000" dirty="0"/>
              <a:t>가 설치된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경우</a:t>
            </a:r>
            <a:r>
              <a:rPr lang="en-US" altLang="ko-KR" sz="2000" dirty="0"/>
              <a:t>,</a:t>
            </a:r>
            <a:r>
              <a:rPr lang="ko-KR" altLang="en-US" sz="2000" dirty="0"/>
              <a:t> 시리얼 포트에서 </a:t>
            </a:r>
            <a:r>
              <a:rPr lang="en-US" altLang="ko-KR" sz="2000" dirty="0"/>
              <a:t>nano 33 IoT</a:t>
            </a:r>
            <a:r>
              <a:rPr lang="ko-KR" altLang="en-US" sz="2000" dirty="0"/>
              <a:t> 보드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드라이버가 인식되므로 이에 해당하는 포트 선택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en-US" altLang="ko-KR" sz="2000" dirty="0" err="1"/>
              <a:t>bluetooth</a:t>
            </a:r>
            <a:r>
              <a:rPr lang="ko-KR" altLang="en-US" sz="2000" dirty="0"/>
              <a:t> 연결 시 </a:t>
            </a:r>
            <a:r>
              <a:rPr lang="en-US" altLang="ko-KR" sz="2000" dirty="0"/>
              <a:t>COM</a:t>
            </a:r>
            <a:r>
              <a:rPr lang="ko-KR" altLang="en-US" sz="2000" dirty="0"/>
              <a:t> 포트에 선택에 대한 설명은 뒤에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D21F09-CE7B-45B0-B2A6-5AFACAA80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14" y="365125"/>
            <a:ext cx="1279525" cy="1279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4D68D7-5783-4DEE-8924-80180D2EC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08" y="1915990"/>
            <a:ext cx="3584813" cy="21662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694866-21A6-4E57-A5C5-022F2E459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008" y="4172578"/>
            <a:ext cx="3499464" cy="23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2F91-316E-42B0-A2DD-0FA8ED6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– Tera Term</a:t>
            </a:r>
            <a:r>
              <a:rPr lang="ko-KR" altLang="en-US" dirty="0"/>
              <a:t>과의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CE33-4F7C-4B84-AE84-054795C3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FORK</a:t>
            </a:r>
            <a:r>
              <a:rPr lang="ko-KR" altLang="en-US" sz="2000" dirty="0"/>
              <a:t> </a:t>
            </a:r>
            <a:r>
              <a:rPr lang="en-US" altLang="ko-KR" sz="2000" dirty="0"/>
              <a:t>EYES</a:t>
            </a:r>
            <a:r>
              <a:rPr lang="ko-KR" altLang="en-US" sz="2000" dirty="0"/>
              <a:t> 보드의 전원 스위치를 </a:t>
            </a:r>
            <a:r>
              <a:rPr lang="en-US" altLang="ko-KR" sz="2000" dirty="0"/>
              <a:t>ON</a:t>
            </a:r>
            <a:r>
              <a:rPr lang="ko-KR" altLang="en-US" sz="2000" dirty="0"/>
              <a:t>으로 켠다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r>
              <a:rPr lang="ko-KR" altLang="en-US" sz="1800" dirty="0"/>
              <a:t>전원 정상 공급 시</a:t>
            </a:r>
            <a:r>
              <a:rPr lang="en-US" altLang="ko-KR" sz="1800" dirty="0"/>
              <a:t> </a:t>
            </a:r>
            <a:r>
              <a:rPr lang="ko-KR" altLang="en-US" sz="1800" dirty="0"/>
              <a:t>노란색과</a:t>
            </a:r>
            <a:r>
              <a:rPr lang="en-US" altLang="ko-KR" sz="1800" dirty="0"/>
              <a:t> </a:t>
            </a:r>
            <a:r>
              <a:rPr lang="ko-KR" altLang="en-US" sz="1800" dirty="0"/>
              <a:t>빨간색 </a:t>
            </a:r>
            <a:r>
              <a:rPr lang="en-US" altLang="ko-KR" sz="1800" dirty="0"/>
              <a:t>LED ON</a:t>
            </a:r>
          </a:p>
          <a:p>
            <a:pPr marL="514350" indent="-514350">
              <a:buFont typeface="+mj-ea"/>
              <a:buAutoNum type="arabicPeriod"/>
            </a:pPr>
            <a:r>
              <a:rPr lang="en-US" altLang="ko-KR" sz="2000" dirty="0"/>
              <a:t>micro USB</a:t>
            </a:r>
            <a:r>
              <a:rPr lang="ko-KR" altLang="en-US" sz="2000" dirty="0"/>
              <a:t>를 연결한다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ea"/>
              <a:buAutoNum type="arabicPeriod"/>
            </a:pPr>
            <a:r>
              <a:rPr lang="en-US" altLang="ko-KR" sz="2000" dirty="0"/>
              <a:t>PC</a:t>
            </a:r>
            <a:r>
              <a:rPr lang="ko-KR" altLang="en-US" sz="2000" dirty="0"/>
              <a:t>에서 </a:t>
            </a:r>
            <a:r>
              <a:rPr lang="en-US" altLang="ko-KR" sz="2000" dirty="0"/>
              <a:t>tera term </a:t>
            </a:r>
            <a:r>
              <a:rPr lang="ko-KR" altLang="en-US" sz="2000" dirty="0"/>
              <a:t>터미널을 실행한다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ea"/>
              <a:buAutoNum type="arabicPeriod"/>
            </a:pPr>
            <a:r>
              <a:rPr lang="ko-KR" altLang="en-US" sz="2000" dirty="0"/>
              <a:t>장치가 인식된 </a:t>
            </a:r>
            <a:r>
              <a:rPr lang="en-US" altLang="ko-KR" sz="2000" dirty="0"/>
              <a:t>COM port</a:t>
            </a:r>
            <a:r>
              <a:rPr lang="ko-KR" altLang="en-US" sz="2000" dirty="0"/>
              <a:t>를 선택하여 연결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ea"/>
              <a:buAutoNum type="arabicPeriod"/>
            </a:pPr>
            <a:r>
              <a:rPr lang="en-US" altLang="ko-KR" sz="2000" dirty="0"/>
              <a:t>tera</a:t>
            </a:r>
            <a:r>
              <a:rPr lang="ko-KR" altLang="en-US" sz="2000" dirty="0"/>
              <a:t> </a:t>
            </a:r>
            <a:r>
              <a:rPr lang="en-US" altLang="ko-KR" sz="2000" dirty="0"/>
              <a:t>term</a:t>
            </a:r>
            <a:r>
              <a:rPr lang="ko-KR" altLang="en-US" sz="2000" dirty="0"/>
              <a:t>의 설정</a:t>
            </a:r>
            <a:r>
              <a:rPr lang="en-US" altLang="ko-KR" sz="2000" dirty="0"/>
              <a:t> </a:t>
            </a:r>
            <a:r>
              <a:rPr lang="ko-KR" altLang="en-US" sz="2000" dirty="0"/>
              <a:t>탭을 클릭</a:t>
            </a:r>
            <a:r>
              <a:rPr lang="en-US" altLang="ko-KR" sz="2000" dirty="0"/>
              <a:t>,</a:t>
            </a:r>
          </a:p>
          <a:p>
            <a:pPr marL="514350" indent="-514350">
              <a:buFont typeface="+mj-ea"/>
              <a:buAutoNum type="arabicPeriod"/>
            </a:pPr>
            <a:r>
              <a:rPr lang="en-US" altLang="ko-KR" sz="2000" dirty="0"/>
              <a:t>‘</a:t>
            </a:r>
            <a:r>
              <a:rPr lang="ko-KR" altLang="en-US" sz="2000" dirty="0"/>
              <a:t>설정</a:t>
            </a:r>
            <a:r>
              <a:rPr lang="en-US" altLang="ko-KR" sz="2000" dirty="0"/>
              <a:t>&gt;</a:t>
            </a:r>
            <a:r>
              <a:rPr lang="ko-KR" altLang="en-US" sz="2000" dirty="0"/>
              <a:t>시리얼포트</a:t>
            </a:r>
            <a:r>
              <a:rPr lang="en-US" altLang="ko-KR" sz="2000" dirty="0"/>
              <a:t>’</a:t>
            </a:r>
            <a:r>
              <a:rPr lang="ko-KR" altLang="en-US" sz="2000" dirty="0"/>
              <a:t>를 클릭하여 시리얼 포트의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관련 설정 값들이 맞는지 확인한다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en-US" altLang="ko-KR" sz="2000" dirty="0" err="1"/>
              <a:t>mcu</a:t>
            </a:r>
            <a:r>
              <a:rPr lang="ko-KR" altLang="en-US" sz="2000" dirty="0"/>
              <a:t>의 설정 값</a:t>
            </a:r>
            <a:r>
              <a:rPr lang="en-US" altLang="ko-KR" sz="2000" dirty="0"/>
              <a:t> -baud rate : 9600, data : 8 bit</a:t>
            </a:r>
          </a:p>
          <a:p>
            <a:pPr marL="0" indent="0">
              <a:buNone/>
            </a:pPr>
            <a:r>
              <a:rPr lang="en-US" altLang="ko-KR" sz="2000" dirty="0"/>
              <a:t>		 Parity : none, stop bits : 1 bit</a:t>
            </a:r>
          </a:p>
          <a:p>
            <a:pPr marL="0" indent="0">
              <a:buNone/>
            </a:pPr>
            <a:r>
              <a:rPr lang="en-US" altLang="ko-KR" sz="2000" dirty="0"/>
              <a:t>		 Flow control : none )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0CC1A-07C5-494E-97F9-13C52D272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37" t="15686" r="24627" b="25169"/>
          <a:stretch/>
        </p:blipFill>
        <p:spPr>
          <a:xfrm>
            <a:off x="7185364" y="1825625"/>
            <a:ext cx="3551068" cy="2574524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C03F61C-EDE6-48EB-BF43-FB745477FF3D}"/>
              </a:ext>
            </a:extLst>
          </p:cNvPr>
          <p:cNvSpPr/>
          <p:nvPr/>
        </p:nvSpPr>
        <p:spPr>
          <a:xfrm>
            <a:off x="7146326" y="2910920"/>
            <a:ext cx="305170" cy="8867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200" dirty="0"/>
              <a:t>전원</a:t>
            </a:r>
            <a:r>
              <a:rPr lang="en-US" altLang="ko-KR" sz="1200" dirty="0"/>
              <a:t> ON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ECF51-65FE-44EF-83FF-E7DEB9C1EDB7}"/>
              </a:ext>
            </a:extLst>
          </p:cNvPr>
          <p:cNvSpPr txBox="1"/>
          <p:nvPr/>
        </p:nvSpPr>
        <p:spPr>
          <a:xfrm>
            <a:off x="7320735" y="2988092"/>
            <a:ext cx="461665" cy="8867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B69494-EDC0-4442-8CCF-A92A101BF949}"/>
              </a:ext>
            </a:extLst>
          </p:cNvPr>
          <p:cNvSpPr/>
          <p:nvPr/>
        </p:nvSpPr>
        <p:spPr>
          <a:xfrm>
            <a:off x="9357063" y="2224674"/>
            <a:ext cx="399495" cy="3888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DB110A2-B933-4E53-865C-17022BA9F686}"/>
              </a:ext>
            </a:extLst>
          </p:cNvPr>
          <p:cNvSpPr/>
          <p:nvPr/>
        </p:nvSpPr>
        <p:spPr>
          <a:xfrm>
            <a:off x="10035835" y="2419096"/>
            <a:ext cx="399495" cy="3888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F2896-0764-496B-A1DD-FDD2994A5E43}"/>
              </a:ext>
            </a:extLst>
          </p:cNvPr>
          <p:cNvSpPr txBox="1"/>
          <p:nvPr/>
        </p:nvSpPr>
        <p:spPr>
          <a:xfrm flipH="1">
            <a:off x="9756829" y="1814064"/>
            <a:ext cx="101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mcu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85506-5740-4FE6-A9D8-7F63DFF84317}"/>
              </a:ext>
            </a:extLst>
          </p:cNvPr>
          <p:cNvSpPr txBox="1"/>
          <p:nvPr/>
        </p:nvSpPr>
        <p:spPr>
          <a:xfrm flipH="1">
            <a:off x="10405924" y="2270799"/>
            <a:ext cx="101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</a:p>
          <a:p>
            <a:r>
              <a:rPr lang="en-US" altLang="ko-KR" dirty="0"/>
              <a:t>&amp;</a:t>
            </a:r>
          </a:p>
          <a:p>
            <a:r>
              <a:rPr lang="en-US" altLang="ko-KR" dirty="0"/>
              <a:t>BT LED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575D4-D8B6-4F9B-9FB4-2AB0D94B055B}"/>
              </a:ext>
            </a:extLst>
          </p:cNvPr>
          <p:cNvSpPr txBox="1"/>
          <p:nvPr/>
        </p:nvSpPr>
        <p:spPr>
          <a:xfrm>
            <a:off x="8682361" y="1476275"/>
            <a:ext cx="134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micro USB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E2F26-DFD3-4386-8B52-3F42FB44C3C1}"/>
              </a:ext>
            </a:extLst>
          </p:cNvPr>
          <p:cNvSpPr txBox="1"/>
          <p:nvPr/>
        </p:nvSpPr>
        <p:spPr>
          <a:xfrm>
            <a:off x="6460449" y="213722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battery JST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DD6F3D-103C-45FB-9ED1-8659E8E64D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6" t="11909" r="3100" b="24538"/>
          <a:stretch/>
        </p:blipFill>
        <p:spPr>
          <a:xfrm>
            <a:off x="6728542" y="4244483"/>
            <a:ext cx="3107184" cy="23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2F91-316E-42B0-A2DD-0FA8ED6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</a:t>
            </a:r>
            <a:r>
              <a:rPr lang="ko-KR" altLang="en-US" dirty="0"/>
              <a:t> </a:t>
            </a:r>
            <a:r>
              <a:rPr lang="en-US" altLang="ko-KR" dirty="0"/>
              <a:t>– Tera Term</a:t>
            </a:r>
            <a:r>
              <a:rPr lang="ko-KR" altLang="en-US" dirty="0"/>
              <a:t>과의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CE33-4F7C-4B84-AE84-054795C3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rial Nova Cond" panose="020B0506020202020204" pitchFamily="34" charset="0"/>
              </a:rPr>
              <a:t> </a:t>
            </a:r>
            <a:r>
              <a:rPr lang="ko-KR" altLang="en-US" sz="2000" dirty="0">
                <a:latin typeface="Arial Nova Cond" panose="020B0506020202020204" pitchFamily="34" charset="0"/>
              </a:rPr>
              <a:t>리셋 후 </a:t>
            </a:r>
            <a:r>
              <a:rPr lang="en-US" altLang="ko-KR" sz="2000" dirty="0">
                <a:latin typeface="Arial Nova Cond" panose="020B0506020202020204" pitchFamily="34" charset="0"/>
              </a:rPr>
              <a:t>tera term </a:t>
            </a:r>
            <a:r>
              <a:rPr lang="ko-KR" altLang="en-US" sz="2000" dirty="0">
                <a:latin typeface="Arial Nova Cond" panose="020B0506020202020204" pitchFamily="34" charset="0"/>
              </a:rPr>
              <a:t>시리얼 터미널에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r>
              <a:rPr lang="ko-KR" altLang="en-US" sz="2000" dirty="0">
                <a:latin typeface="Arial Nova Cond" panose="020B0506020202020204" pitchFamily="34" charset="0"/>
              </a:rPr>
              <a:t>우측 화면과 같이 초기화 메시지가 정상적으로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r>
              <a:rPr lang="ko-KR" altLang="en-US" sz="2000" dirty="0">
                <a:latin typeface="Arial Nova Cond" panose="020B0506020202020204" pitchFamily="34" charset="0"/>
              </a:rPr>
              <a:t> 들어오는</a:t>
            </a:r>
            <a:r>
              <a:rPr lang="en-US" altLang="ko-KR" sz="2000" dirty="0">
                <a:latin typeface="Arial Nova Cond" panose="020B0506020202020204" pitchFamily="34" charset="0"/>
              </a:rPr>
              <a:t> </a:t>
            </a:r>
            <a:r>
              <a:rPr lang="ko-KR" altLang="en-US" sz="2000" dirty="0">
                <a:latin typeface="Arial Nova Cond" panose="020B0506020202020204" pitchFamily="34" charset="0"/>
              </a:rPr>
              <a:t>것을 확인한다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  <a:r>
              <a:rPr lang="ko-KR" altLang="en-US" sz="2000" dirty="0">
                <a:latin typeface="Arial Nova Cond" panose="020B0506020202020204" pitchFamily="34" charset="0"/>
              </a:rPr>
              <a:t> 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6806F-66CE-4EE5-86F3-BEDD3587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4" y="1690688"/>
            <a:ext cx="4953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D1618A-A5F0-4C67-A628-E811E0E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Bluetooth </a:t>
            </a:r>
            <a:r>
              <a:rPr lang="ko-KR" altLang="en-US" dirty="0"/>
              <a:t>연결을</a:t>
            </a:r>
            <a:r>
              <a:rPr lang="en-US" altLang="ko-KR" dirty="0"/>
              <a:t> </a:t>
            </a:r>
            <a:r>
              <a:rPr lang="ko-KR" altLang="en-US" dirty="0"/>
              <a:t>통한</a:t>
            </a:r>
            <a:br>
              <a:rPr lang="en-US" altLang="ko-KR" dirty="0"/>
            </a:br>
            <a:r>
              <a:rPr lang="en-US" altLang="ko-KR" dirty="0"/>
              <a:t>Serial </a:t>
            </a:r>
            <a:r>
              <a:rPr lang="ko-KR" altLang="en-US" dirty="0"/>
              <a:t>통신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A4482A-FD1B-4F47-B414-741E91B4A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mcu</a:t>
            </a:r>
            <a:r>
              <a:rPr lang="en-US" altLang="ko-KR" dirty="0"/>
              <a:t> (UART -&gt; Serial1 Rx, Tx) -&gt; Bluetooth Classic (SPP)</a:t>
            </a:r>
          </a:p>
          <a:p>
            <a:r>
              <a:rPr lang="en-US" altLang="ko-KR" dirty="0"/>
              <a:t>	-&gt; Bluetooth -&gt; host (COM port -&gt; Serial terminal)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68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2F91-316E-42B0-A2DD-0FA8ED6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– PC</a:t>
            </a:r>
            <a:r>
              <a:rPr lang="ko-KR" altLang="en-US" dirty="0"/>
              <a:t>에</a:t>
            </a:r>
            <a:r>
              <a:rPr lang="en-US" altLang="ko-KR" dirty="0"/>
              <a:t> BT </a:t>
            </a:r>
            <a:r>
              <a:rPr lang="ko-KR" altLang="en-US" dirty="0"/>
              <a:t>장치 등록</a:t>
            </a:r>
            <a:r>
              <a:rPr lang="en-US" altLang="ko-KR" dirty="0"/>
              <a:t> &amp; </a:t>
            </a:r>
            <a:r>
              <a:rPr lang="ko-KR" altLang="en-US" dirty="0" err="1"/>
              <a:t>페어링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CE33-4F7C-4B84-AE84-054795C3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윈도우 설정에서 </a:t>
            </a:r>
            <a:r>
              <a:rPr lang="en-US" altLang="ko-KR" sz="2000" dirty="0"/>
              <a:t>Bluetooth </a:t>
            </a:r>
            <a:r>
              <a:rPr lang="ko-KR" altLang="en-US" sz="2000" dirty="0"/>
              <a:t>및 기타 디바이스 장치 선택</a:t>
            </a:r>
            <a:r>
              <a:rPr lang="en-US" altLang="ko-KR" sz="2000" dirty="0"/>
              <a:t>, </a:t>
            </a:r>
            <a:r>
              <a:rPr lang="ko-KR" altLang="en-US" sz="2000" dirty="0"/>
              <a:t>블루투스 켬 상태로 해놓기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Nova Cond" panose="020B0506020202020204" pitchFamily="34" charset="0"/>
              </a:rPr>
              <a:t>‘Bluetooth </a:t>
            </a:r>
            <a:r>
              <a:rPr lang="ko-KR" altLang="en-US" sz="2000" dirty="0">
                <a:latin typeface="Arial Nova Cond" panose="020B0506020202020204" pitchFamily="34" charset="0"/>
              </a:rPr>
              <a:t>또는 기타 장치 추가</a:t>
            </a:r>
            <a:r>
              <a:rPr lang="en-US" altLang="ko-KR" sz="2000" dirty="0">
                <a:latin typeface="Arial Nova Cond" panose="020B0506020202020204" pitchFamily="34" charset="0"/>
              </a:rPr>
              <a:t>’</a:t>
            </a:r>
            <a:r>
              <a:rPr lang="ko-KR" altLang="en-US" sz="2000" dirty="0">
                <a:latin typeface="Arial Nova Cond" panose="020B0506020202020204" pitchFamily="34" charset="0"/>
              </a:rPr>
              <a:t>를 선택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Nova Cond" panose="020B0506020202020204" pitchFamily="34" charset="0"/>
              </a:rPr>
              <a:t>디바이스 추가에서 </a:t>
            </a:r>
            <a:r>
              <a:rPr lang="en-US" altLang="ko-KR" sz="2000" dirty="0">
                <a:latin typeface="Arial Nova Cond" panose="020B0506020202020204" pitchFamily="34" charset="0"/>
              </a:rPr>
              <a:t>Bluetooth </a:t>
            </a:r>
            <a:r>
              <a:rPr lang="ko-KR" altLang="en-US" sz="2000" dirty="0">
                <a:latin typeface="Arial Nova Cond" panose="020B0506020202020204" pitchFamily="34" charset="0"/>
              </a:rPr>
              <a:t>선택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>
                <a:latin typeface="Arial Nova Cond" panose="020B0506020202020204" pitchFamily="34" charset="0"/>
              </a:rPr>
              <a:t>스캔된</a:t>
            </a:r>
            <a:r>
              <a:rPr lang="ko-KR" altLang="en-US" sz="2000" dirty="0">
                <a:latin typeface="Arial Nova Cond" panose="020B0506020202020204" pitchFamily="34" charset="0"/>
              </a:rPr>
              <a:t> 장치 목록 중에서 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Arial Nova Cond" panose="020B0506020202020204" pitchFamily="34" charset="0"/>
              </a:rPr>
              <a:t>‘</a:t>
            </a:r>
            <a:r>
              <a:rPr lang="en-US" altLang="ko-KR" sz="2000" dirty="0" err="1">
                <a:latin typeface="Arial Nova Cond" panose="020B0506020202020204" pitchFamily="34" charset="0"/>
              </a:rPr>
              <a:t>damoa</a:t>
            </a:r>
            <a:r>
              <a:rPr lang="en-US" altLang="ko-KR" sz="2000" dirty="0">
                <a:latin typeface="Arial Nova Cond" panose="020B0506020202020204" pitchFamily="34" charset="0"/>
              </a:rPr>
              <a:t>’ </a:t>
            </a:r>
            <a:r>
              <a:rPr lang="ko-KR" altLang="en-US" sz="2000" dirty="0">
                <a:latin typeface="Arial Nova Cond" panose="020B0506020202020204" pitchFamily="34" charset="0"/>
              </a:rPr>
              <a:t>혹은 </a:t>
            </a:r>
            <a:r>
              <a:rPr lang="en-US" altLang="ko-KR" sz="2000" dirty="0">
                <a:latin typeface="Arial Nova Cond" panose="020B0506020202020204" pitchFamily="34" charset="0"/>
              </a:rPr>
              <a:t>‘</a:t>
            </a:r>
            <a:r>
              <a:rPr lang="en-US" altLang="ko-KR" sz="2000" dirty="0" err="1">
                <a:latin typeface="Arial Nova Cond" panose="020B0506020202020204" pitchFamily="34" charset="0"/>
              </a:rPr>
              <a:t>damoa</a:t>
            </a:r>
            <a:r>
              <a:rPr lang="en-US" altLang="ko-KR" sz="2000" dirty="0">
                <a:latin typeface="Arial Nova Cond" panose="020B0506020202020204" pitchFamily="34" charset="0"/>
              </a:rPr>
              <a:t>#’ </a:t>
            </a:r>
            <a:r>
              <a:rPr lang="ko-KR" altLang="en-US" sz="2000" dirty="0">
                <a:latin typeface="Arial Nova Cond" panose="020B0506020202020204" pitchFamily="34" charset="0"/>
              </a:rPr>
              <a:t>선택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Nova Cond" panose="020B0506020202020204" pitchFamily="34" charset="0"/>
              </a:rPr>
              <a:t>PIN</a:t>
            </a:r>
            <a:r>
              <a:rPr lang="ko-KR" altLang="en-US" sz="2000" dirty="0">
                <a:latin typeface="Arial Nova Cond" panose="020B0506020202020204" pitchFamily="34" charset="0"/>
              </a:rPr>
              <a:t>은 </a:t>
            </a:r>
            <a:r>
              <a:rPr lang="en-US" altLang="ko-KR" sz="2000" dirty="0">
                <a:latin typeface="Arial Nova Cond" panose="020B0506020202020204" pitchFamily="34" charset="0"/>
              </a:rPr>
              <a:t>1234.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>
                <a:latin typeface="Arial Nova Cond" panose="020B0506020202020204" pitchFamily="34" charset="0"/>
              </a:rPr>
              <a:t>페어링</a:t>
            </a:r>
            <a:r>
              <a:rPr lang="ko-KR" altLang="en-US" sz="2000" dirty="0">
                <a:latin typeface="Arial Nova Cond" panose="020B0506020202020204" pitchFamily="34" charset="0"/>
              </a:rPr>
              <a:t> 성공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rial Nova Cond" panose="020B0506020202020204" pitchFamily="34" charset="0"/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466E2-9EBA-4667-8E91-7B90A2F41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6"/>
          <a:stretch/>
        </p:blipFill>
        <p:spPr>
          <a:xfrm>
            <a:off x="5813298" y="2175700"/>
            <a:ext cx="5401322" cy="1550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66D4D9-47C7-444B-8A3E-E3EA89620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90"/>
          <a:stretch/>
        </p:blipFill>
        <p:spPr>
          <a:xfrm>
            <a:off x="3145932" y="3723957"/>
            <a:ext cx="2950068" cy="19058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D63234-BEAD-42D0-953A-7C6351712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52" y="3723957"/>
            <a:ext cx="3547416" cy="2042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C8C3D8-ECEE-4977-B646-253DA163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084" y="5272213"/>
            <a:ext cx="4191306" cy="1425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1BFDA6-2378-4C78-93CF-1923CC5A1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420" y="5214458"/>
            <a:ext cx="3902522" cy="12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4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2F91-316E-42B0-A2DD-0FA8ED6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– Tera Term</a:t>
            </a:r>
            <a:r>
              <a:rPr lang="ko-KR" altLang="en-US" dirty="0"/>
              <a:t>과의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0CE33-4F7C-4B84-AE84-054795C3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Nova Cond" panose="020B0506020202020204" pitchFamily="34" charset="0"/>
              </a:rPr>
              <a:t>‘</a:t>
            </a:r>
            <a:r>
              <a:rPr lang="ko-KR" altLang="en-US" sz="2000" dirty="0">
                <a:latin typeface="Arial Nova Cond" panose="020B0506020202020204" pitchFamily="34" charset="0"/>
              </a:rPr>
              <a:t>내 </a:t>
            </a:r>
            <a:r>
              <a:rPr lang="en-US" altLang="ko-KR" sz="2000" dirty="0">
                <a:latin typeface="Arial Nova Cond" panose="020B0506020202020204" pitchFamily="34" charset="0"/>
              </a:rPr>
              <a:t>PC(</a:t>
            </a:r>
            <a:r>
              <a:rPr lang="ko-KR" altLang="en-US" sz="2000" dirty="0" err="1">
                <a:latin typeface="Arial Nova Cond" panose="020B0506020202020204" pitchFamily="34" charset="0"/>
              </a:rPr>
              <a:t>우클릭</a:t>
            </a:r>
            <a:r>
              <a:rPr lang="en-US" altLang="ko-KR" sz="2000" dirty="0">
                <a:latin typeface="Arial Nova Cond" panose="020B0506020202020204" pitchFamily="34" charset="0"/>
              </a:rPr>
              <a:t>)-&gt;</a:t>
            </a:r>
            <a:r>
              <a:rPr lang="ko-KR" altLang="en-US" sz="2000" dirty="0">
                <a:latin typeface="Arial Nova Cond" panose="020B0506020202020204" pitchFamily="34" charset="0"/>
              </a:rPr>
              <a:t>속성</a:t>
            </a:r>
            <a:r>
              <a:rPr lang="en-US" altLang="ko-KR" sz="2000" dirty="0">
                <a:latin typeface="Arial Nova Cond" panose="020B0506020202020204" pitchFamily="34" charset="0"/>
              </a:rPr>
              <a:t>-&gt;</a:t>
            </a:r>
            <a:r>
              <a:rPr lang="ko-KR" altLang="en-US" sz="2000" dirty="0">
                <a:latin typeface="Arial Nova Cond" panose="020B0506020202020204" pitchFamily="34" charset="0"/>
              </a:rPr>
              <a:t>장치관리자</a:t>
            </a:r>
            <a:r>
              <a:rPr lang="en-US" altLang="ko-KR" sz="2000" dirty="0">
                <a:latin typeface="Arial Nova Cond" panose="020B0506020202020204" pitchFamily="34" charset="0"/>
              </a:rPr>
              <a:t>-&gt;</a:t>
            </a:r>
            <a:r>
              <a:rPr lang="ko-KR" altLang="en-US" sz="2000" dirty="0">
                <a:latin typeface="Arial Nova Cond" panose="020B0506020202020204" pitchFamily="34" charset="0"/>
              </a:rPr>
              <a:t>포트</a:t>
            </a:r>
            <a:r>
              <a:rPr lang="en-US" altLang="ko-KR" sz="2000" dirty="0">
                <a:latin typeface="Arial Nova Cond" panose="020B0506020202020204" pitchFamily="34" charset="0"/>
              </a:rPr>
              <a:t>’ </a:t>
            </a:r>
            <a:r>
              <a:rPr lang="ko-KR" altLang="en-US" sz="2000" dirty="0">
                <a:latin typeface="Arial Nova Cond" panose="020B0506020202020204" pitchFamily="34" charset="0"/>
              </a:rPr>
              <a:t>에 연결된 장치 목록 확인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Nova Cond" panose="020B0506020202020204" pitchFamily="34" charset="0"/>
              </a:rPr>
              <a:t>장치 목록 중에서 우측 그림과 같이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Arial Nova Cond" panose="020B0506020202020204" pitchFamily="34" charset="0"/>
              </a:rPr>
              <a:t>‘</a:t>
            </a:r>
            <a:r>
              <a:rPr lang="ko-KR" altLang="en-US" sz="2000" dirty="0">
                <a:latin typeface="Arial Nova Cond" panose="020B0506020202020204" pitchFamily="34" charset="0"/>
              </a:rPr>
              <a:t>표준 </a:t>
            </a:r>
            <a:r>
              <a:rPr lang="en-US" altLang="ko-KR" sz="2000" dirty="0">
                <a:latin typeface="Arial Nova Cond" panose="020B0506020202020204" pitchFamily="34" charset="0"/>
              </a:rPr>
              <a:t>Bluetooth</a:t>
            </a:r>
            <a:r>
              <a:rPr lang="ko-KR" altLang="en-US" sz="2000" dirty="0">
                <a:latin typeface="Arial Nova Cond" panose="020B0506020202020204" pitchFamily="34" charset="0"/>
              </a:rPr>
              <a:t>에서 직렬 링크</a:t>
            </a:r>
            <a:r>
              <a:rPr lang="en-US" altLang="ko-KR" sz="2000" dirty="0">
                <a:latin typeface="Arial Nova Cond" panose="020B0506020202020204" pitchFamily="34" charset="0"/>
              </a:rPr>
              <a:t>(COM#)’</a:t>
            </a:r>
            <a:r>
              <a:rPr lang="ko-KR" altLang="en-US" sz="2000" dirty="0">
                <a:latin typeface="Arial Nova Cond" panose="020B0506020202020204" pitchFamily="34" charset="0"/>
              </a:rPr>
              <a:t>라는 이름의 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Arial Nova Cond" panose="020B0506020202020204" pitchFamily="34" charset="0"/>
              </a:rPr>
              <a:t>Bluetooth</a:t>
            </a:r>
            <a:r>
              <a:rPr lang="ko-KR" altLang="en-US" sz="2000" dirty="0">
                <a:latin typeface="Arial Nova Cond" panose="020B0506020202020204" pitchFamily="34" charset="0"/>
              </a:rPr>
              <a:t> </a:t>
            </a:r>
            <a:r>
              <a:rPr lang="en-US" altLang="ko-KR" sz="2000" dirty="0">
                <a:latin typeface="Arial Nova Cond" panose="020B0506020202020204" pitchFamily="34" charset="0"/>
              </a:rPr>
              <a:t>SPP</a:t>
            </a:r>
            <a:r>
              <a:rPr lang="ko-KR" altLang="en-US" sz="2000" dirty="0">
                <a:latin typeface="Arial Nova Cond" panose="020B0506020202020204" pitchFamily="34" charset="0"/>
              </a:rPr>
              <a:t>에 해당하는</a:t>
            </a:r>
            <a:r>
              <a:rPr lang="en-US" altLang="ko-KR" sz="2000" dirty="0">
                <a:latin typeface="Arial Nova Cond" panose="020B0506020202020204" pitchFamily="34" charset="0"/>
              </a:rPr>
              <a:t> COM</a:t>
            </a:r>
            <a:r>
              <a:rPr lang="ko-KR" altLang="en-US" sz="2000" dirty="0">
                <a:latin typeface="Arial Nova Cond" panose="020B0506020202020204" pitchFamily="34" charset="0"/>
              </a:rPr>
              <a:t> 포트가 잡힌 것을 확인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  <a:r>
              <a:rPr lang="ko-KR" altLang="en-US" sz="2000" dirty="0">
                <a:latin typeface="Arial Nova Cond" panose="020B0506020202020204" pitchFamily="34" charset="0"/>
              </a:rPr>
              <a:t> </a:t>
            </a:r>
            <a:endParaRPr lang="en-US" altLang="ko-KR" sz="2000" dirty="0">
              <a:latin typeface="Arial Nova Cond" panose="020B0506020202020204" pitchFamily="34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Arial Nova Cond" panose="020B0506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Nova Cond" panose="020B0506020202020204" pitchFamily="34" charset="0"/>
              </a:rPr>
              <a:t>tera term </a:t>
            </a:r>
            <a:r>
              <a:rPr lang="ko-KR" altLang="en-US" sz="2000" dirty="0">
                <a:latin typeface="Arial Nova Cond" panose="020B0506020202020204" pitchFamily="34" charset="0"/>
              </a:rPr>
              <a:t>을 실행</a:t>
            </a:r>
            <a:r>
              <a:rPr lang="en-US" altLang="ko-KR" sz="2000" dirty="0">
                <a:latin typeface="Arial Nova Cond" panose="020B0506020202020204" pitchFamily="34" charset="0"/>
              </a:rPr>
              <a:t>, </a:t>
            </a:r>
            <a:r>
              <a:rPr lang="ko-KR" altLang="en-US" sz="2000" dirty="0">
                <a:latin typeface="Arial Nova Cond" panose="020B0506020202020204" pitchFamily="34" charset="0"/>
              </a:rPr>
              <a:t>시리얼 선택</a:t>
            </a:r>
            <a:r>
              <a:rPr lang="en-US" altLang="ko-KR" sz="2000" dirty="0">
                <a:latin typeface="Arial Nova Cond" panose="020B0506020202020204" pitchFamily="34" charset="0"/>
              </a:rPr>
              <a:t>, </a:t>
            </a:r>
            <a:r>
              <a:rPr lang="ko-KR" altLang="en-US" sz="2000" dirty="0">
                <a:latin typeface="Arial Nova Cond" panose="020B0506020202020204" pitchFamily="34" charset="0"/>
              </a:rPr>
              <a:t>해당 </a:t>
            </a:r>
            <a:r>
              <a:rPr lang="en-US" altLang="ko-KR" sz="2000" dirty="0">
                <a:latin typeface="Arial Nova Cond" panose="020B0506020202020204" pitchFamily="34" charset="0"/>
              </a:rPr>
              <a:t>COM </a:t>
            </a:r>
            <a:r>
              <a:rPr lang="ko-KR" altLang="en-US" sz="2000" dirty="0">
                <a:latin typeface="Arial Nova Cond" panose="020B0506020202020204" pitchFamily="34" charset="0"/>
              </a:rPr>
              <a:t>포트를 선택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Nova Cond" panose="020B0506020202020204" pitchFamily="34" charset="0"/>
              </a:rPr>
              <a:t>USB</a:t>
            </a:r>
            <a:r>
              <a:rPr lang="ko-KR" altLang="en-US" sz="2000" dirty="0">
                <a:latin typeface="Arial Nova Cond" panose="020B0506020202020204" pitchFamily="34" charset="0"/>
              </a:rPr>
              <a:t> 때와 마찬가지로 </a:t>
            </a:r>
            <a:r>
              <a:rPr lang="en-US" altLang="ko-KR" sz="2000" dirty="0">
                <a:latin typeface="Arial Nova Cond" panose="020B0506020202020204" pitchFamily="34" charset="0"/>
              </a:rPr>
              <a:t>‘</a:t>
            </a:r>
            <a:r>
              <a:rPr lang="ko-KR" altLang="en-US" sz="2000" dirty="0">
                <a:latin typeface="Arial Nova Cond" panose="020B0506020202020204" pitchFamily="34" charset="0"/>
              </a:rPr>
              <a:t>설정</a:t>
            </a:r>
            <a:r>
              <a:rPr lang="en-US" altLang="ko-KR" sz="2000" dirty="0">
                <a:latin typeface="Arial Nova Cond" panose="020B0506020202020204" pitchFamily="34" charset="0"/>
              </a:rPr>
              <a:t>&gt;</a:t>
            </a:r>
            <a:r>
              <a:rPr lang="ko-KR" altLang="en-US" sz="2000" dirty="0">
                <a:latin typeface="Arial Nova Cond" panose="020B0506020202020204" pitchFamily="34" charset="0"/>
              </a:rPr>
              <a:t>시리얼 포트</a:t>
            </a:r>
            <a:r>
              <a:rPr lang="en-US" altLang="ko-KR" sz="2000" dirty="0">
                <a:latin typeface="Arial Nova Cond" panose="020B0506020202020204" pitchFamily="34" charset="0"/>
              </a:rPr>
              <a:t>’ </a:t>
            </a:r>
            <a:r>
              <a:rPr lang="ko-KR" altLang="en-US" sz="2000" dirty="0">
                <a:latin typeface="Arial Nova Cond" panose="020B0506020202020204" pitchFamily="34" charset="0"/>
              </a:rPr>
              <a:t>로 가서 </a:t>
            </a:r>
            <a:r>
              <a:rPr lang="en-US" altLang="ko-KR" sz="2000" dirty="0">
                <a:latin typeface="Arial Nova Cond" panose="020B0506020202020204" pitchFamily="34" charset="0"/>
              </a:rPr>
              <a:t>baud rate</a:t>
            </a:r>
            <a:r>
              <a:rPr lang="ko-KR" altLang="en-US" sz="2000" dirty="0">
                <a:latin typeface="Arial Nova Cond" panose="020B0506020202020204" pitchFamily="34" charset="0"/>
              </a:rPr>
              <a:t> 설정 등을 확인한다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Nova Cond" panose="020B0506020202020204" pitchFamily="34" charset="0"/>
              </a:rPr>
              <a:t>설정 값들은 </a:t>
            </a:r>
            <a:r>
              <a:rPr lang="en-US" altLang="ko-KR" sz="2000" dirty="0">
                <a:latin typeface="Arial Nova Cond" panose="020B0506020202020204" pitchFamily="34" charset="0"/>
              </a:rPr>
              <a:t>USB UART</a:t>
            </a:r>
            <a:r>
              <a:rPr lang="ko-KR" altLang="en-US" sz="2000" dirty="0">
                <a:latin typeface="Arial Nova Cond" panose="020B0506020202020204" pitchFamily="34" charset="0"/>
              </a:rPr>
              <a:t> 때와 같다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Nova Cond" panose="020B0506020202020204" pitchFamily="34" charset="0"/>
              </a:rPr>
              <a:t>tera term</a:t>
            </a:r>
            <a:r>
              <a:rPr lang="ko-KR" altLang="en-US" sz="2000" dirty="0">
                <a:latin typeface="Arial Nova Cond" panose="020B0506020202020204" pitchFamily="34" charset="0"/>
              </a:rPr>
              <a:t>에서 </a:t>
            </a:r>
            <a:r>
              <a:rPr lang="en-US" altLang="ko-KR" sz="2000" dirty="0">
                <a:latin typeface="Arial Nova Cond" panose="020B0506020202020204" pitchFamily="34" charset="0"/>
              </a:rPr>
              <a:t>COM </a:t>
            </a:r>
            <a:r>
              <a:rPr lang="ko-KR" altLang="en-US" sz="2000" dirty="0">
                <a:latin typeface="Arial Nova Cond" panose="020B0506020202020204" pitchFamily="34" charset="0"/>
              </a:rPr>
              <a:t>포트가 맞게 선택되어 </a:t>
            </a:r>
            <a:r>
              <a:rPr lang="en-US" altLang="ko-KR" sz="2000" dirty="0">
                <a:latin typeface="Arial Nova Cond" panose="020B0506020202020204" pitchFamily="34" charset="0"/>
              </a:rPr>
              <a:t>Serial </a:t>
            </a:r>
            <a:r>
              <a:rPr lang="ko-KR" altLang="en-US" sz="2000" dirty="0">
                <a:latin typeface="Arial Nova Cond" panose="020B0506020202020204" pitchFamily="34" charset="0"/>
              </a:rPr>
              <a:t>연결이 되었으면 </a:t>
            </a:r>
            <a:r>
              <a:rPr lang="en-US" altLang="ko-KR" sz="2000" dirty="0">
                <a:latin typeface="Arial Nova Cond" panose="020B0506020202020204" pitchFamily="34" charset="0"/>
              </a:rPr>
              <a:t>FORK EYES</a:t>
            </a:r>
            <a:r>
              <a:rPr lang="ko-KR" altLang="en-US" sz="2000" dirty="0">
                <a:latin typeface="Arial Nova Cond" panose="020B0506020202020204" pitchFamily="34" charset="0"/>
              </a:rPr>
              <a:t>의 블루투스 모듈의 빨간 </a:t>
            </a:r>
            <a:r>
              <a:rPr lang="en-US" altLang="ko-KR" sz="2000" dirty="0">
                <a:latin typeface="Arial Nova Cond" panose="020B0506020202020204" pitchFamily="34" charset="0"/>
              </a:rPr>
              <a:t>led</a:t>
            </a:r>
            <a:r>
              <a:rPr lang="ko-KR" altLang="en-US" sz="2000" dirty="0">
                <a:latin typeface="Arial Nova Cond" panose="020B0506020202020204" pitchFamily="34" charset="0"/>
              </a:rPr>
              <a:t>가 더 이상 깜빡 </a:t>
            </a:r>
            <a:r>
              <a:rPr lang="ko-KR" altLang="en-US" sz="2000" dirty="0" err="1">
                <a:latin typeface="Arial Nova Cond" panose="020B0506020202020204" pitchFamily="34" charset="0"/>
              </a:rPr>
              <a:t>거리지</a:t>
            </a:r>
            <a:r>
              <a:rPr lang="ko-KR" altLang="en-US" sz="2000" dirty="0">
                <a:latin typeface="Arial Nova Cond" panose="020B0506020202020204" pitchFamily="34" charset="0"/>
              </a:rPr>
              <a:t> 않고 켜진</a:t>
            </a:r>
            <a:r>
              <a:rPr lang="en-US" altLang="ko-KR" sz="2000" dirty="0">
                <a:latin typeface="Arial Nova Cond" panose="020B0506020202020204" pitchFamily="34" charset="0"/>
              </a:rPr>
              <a:t> </a:t>
            </a:r>
            <a:r>
              <a:rPr lang="ko-KR" altLang="en-US" sz="2000" dirty="0">
                <a:latin typeface="Arial Nova Cond" panose="020B0506020202020204" pitchFamily="34" charset="0"/>
              </a:rPr>
              <a:t>상태로 유지된다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Nova Cond" panose="020B0506020202020204" pitchFamily="34" charset="0"/>
              </a:rPr>
              <a:t>리셋 버튼을 눌러 </a:t>
            </a:r>
            <a:r>
              <a:rPr lang="en-US" altLang="ko-KR" sz="2000" dirty="0" err="1">
                <a:latin typeface="Arial Nova Cond" panose="020B0506020202020204" pitchFamily="34" charset="0"/>
              </a:rPr>
              <a:t>mcu</a:t>
            </a:r>
            <a:r>
              <a:rPr lang="ko-KR" altLang="en-US" sz="2000" dirty="0">
                <a:latin typeface="Arial Nova Cond" panose="020B0506020202020204" pitchFamily="34" charset="0"/>
              </a:rPr>
              <a:t>를 초기화 한다</a:t>
            </a:r>
            <a:r>
              <a:rPr lang="en-US" altLang="ko-KR" sz="2000" dirty="0">
                <a:latin typeface="Arial Nova Cond" panose="020B0506020202020204" pitchFamily="34" charset="0"/>
              </a:rPr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A245F-4FC5-4703-AAB8-3E9B59AFA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9" r="24569" b="1913"/>
          <a:stretch/>
        </p:blipFill>
        <p:spPr>
          <a:xfrm>
            <a:off x="7501631" y="2239223"/>
            <a:ext cx="3382394" cy="16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5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599</Words>
  <Application>Microsoft Office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굴림체</vt:lpstr>
      <vt:lpstr>맑은 고딕</vt:lpstr>
      <vt:lpstr>Agency FB</vt:lpstr>
      <vt:lpstr>Arial</vt:lpstr>
      <vt:lpstr>Arial Nova Cond</vt:lpstr>
      <vt:lpstr>Office 테마</vt:lpstr>
      <vt:lpstr>FORK EYES Serial 통신 user manual</vt:lpstr>
      <vt:lpstr>순서</vt:lpstr>
      <vt:lpstr>1. USB 연결을 통한 Serial 통신</vt:lpstr>
      <vt:lpstr>Tera Term 터미널 셋팅(USB 기준)</vt:lpstr>
      <vt:lpstr>USB – Tera Term과의 연결</vt:lpstr>
      <vt:lpstr>USB – Tera Term과의 연결</vt:lpstr>
      <vt:lpstr>2. Bluetooth 연결을 통한 Serial 통신</vt:lpstr>
      <vt:lpstr>Bluetooth – PC에 BT 장치 등록 &amp; 페어링</vt:lpstr>
      <vt:lpstr>Bluetooth – Tera Term과의 연결</vt:lpstr>
      <vt:lpstr>Bluetooth – Tera Term과의 연결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Eye manual</dc:title>
  <dc:creator>유나 조</dc:creator>
  <cp:lastModifiedBy>유나 조</cp:lastModifiedBy>
  <cp:revision>33</cp:revision>
  <dcterms:created xsi:type="dcterms:W3CDTF">2020-04-21T02:19:41Z</dcterms:created>
  <dcterms:modified xsi:type="dcterms:W3CDTF">2020-04-21T17:55:32Z</dcterms:modified>
</cp:coreProperties>
</file>