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7" r:id="rId3"/>
    <p:sldId id="330" r:id="rId4"/>
    <p:sldId id="329" r:id="rId5"/>
    <p:sldId id="331" r:id="rId6"/>
    <p:sldId id="332" r:id="rId7"/>
    <p:sldId id="333" r:id="rId8"/>
    <p:sldId id="327" r:id="rId9"/>
    <p:sldId id="334" r:id="rId10"/>
    <p:sldId id="335" r:id="rId11"/>
    <p:sldId id="336" r:id="rId12"/>
    <p:sldId id="338" r:id="rId13"/>
    <p:sldId id="337" r:id="rId14"/>
    <p:sldId id="339" r:id="rId15"/>
    <p:sldId id="326" r:id="rId16"/>
    <p:sldId id="32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A32"/>
    <a:srgbClr val="F39C12"/>
    <a:srgbClr val="C0392B"/>
    <a:srgbClr val="34495E"/>
    <a:srgbClr val="1ABC9C"/>
    <a:srgbClr val="1A72C4"/>
    <a:srgbClr val="FFFFFF"/>
    <a:srgbClr val="9365B8"/>
    <a:srgbClr val="0F7792"/>
    <a:srgbClr val="127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7AE75C36-F08C-4268-811C-C398736BA63F}"/>
    <pc:docChg chg="undo redo custSel addSld delSld modSld sldOrd">
      <pc:chgData name="Никола Алексеев" userId="ba66283bcb01e904" providerId="LiveId" clId="{7AE75C36-F08C-4268-811C-C398736BA63F}" dt="2018-03-11T00:47:34.989" v="16335" actId="1076"/>
      <pc:docMkLst>
        <pc:docMk/>
      </pc:docMkLst>
      <pc:sldChg chg="addSp delSp modSp setBg">
        <pc:chgData name="Никола Алексеев" userId="ba66283bcb01e904" providerId="LiveId" clId="{7AE75C36-F08C-4268-811C-C398736BA63F}" dt="2018-03-10T21:51:59.672" v="12609" actId="1076"/>
        <pc:sldMkLst>
          <pc:docMk/>
          <pc:sldMk cId="3556915235" sldId="287"/>
        </pc:sldMkLst>
        <pc:spChg chg="del">
          <ac:chgData name="Никола Алексеев" userId="ba66283bcb01e904" providerId="LiveId" clId="{7AE75C36-F08C-4268-811C-C398736BA63F}" dt="2018-03-05T23:27:41.800" v="1471" actId="478"/>
          <ac:spMkLst>
            <pc:docMk/>
            <pc:sldMk cId="3556915235" sldId="287"/>
            <ac:spMk id="5" creationId="{E3FF27F1-1839-4E86-A597-09B7379C8A56}"/>
          </ac:spMkLst>
        </pc:spChg>
        <pc:spChg chg="add mod">
          <ac:chgData name="Никола Алексеев" userId="ba66283bcb01e904" providerId="LiveId" clId="{7AE75C36-F08C-4268-811C-C398736BA63F}" dt="2018-03-10T16:29:23.387" v="10171" actId="1036"/>
          <ac:spMkLst>
            <pc:docMk/>
            <pc:sldMk cId="3556915235" sldId="287"/>
            <ac:spMk id="5" creationId="{1FF6E9E5-227C-4228-A8D7-047955AF83CC}"/>
          </ac:spMkLst>
        </pc:spChg>
        <pc:spChg chg="del">
          <ac:chgData name="Никола Алексеев" userId="ba66283bcb01e904" providerId="LiveId" clId="{7AE75C36-F08C-4268-811C-C398736BA63F}" dt="2018-03-05T23:27:41.800" v="1471" actId="478"/>
          <ac:spMkLst>
            <pc:docMk/>
            <pc:sldMk cId="3556915235" sldId="287"/>
            <ac:spMk id="7" creationId="{603960FC-BE3E-4DE4-8390-26C6CD771B25}"/>
          </ac:spMkLst>
        </pc:spChg>
        <pc:spChg chg="del">
          <ac:chgData name="Никола Алексеев" userId="ba66283bcb01e904" providerId="LiveId" clId="{7AE75C36-F08C-4268-811C-C398736BA63F}" dt="2018-03-05T23:27:41.800" v="1471" actId="478"/>
          <ac:spMkLst>
            <pc:docMk/>
            <pc:sldMk cId="3556915235" sldId="287"/>
            <ac:spMk id="8" creationId="{10BA9762-0285-4E52-B45B-51F70CBAF1F0}"/>
          </ac:spMkLst>
        </pc:spChg>
        <pc:spChg chg="del">
          <ac:chgData name="Никола Алексеев" userId="ba66283bcb01e904" providerId="LiveId" clId="{7AE75C36-F08C-4268-811C-C398736BA63F}" dt="2018-03-05T23:27:41.800" v="1471" actId="478"/>
          <ac:spMkLst>
            <pc:docMk/>
            <pc:sldMk cId="3556915235" sldId="287"/>
            <ac:spMk id="9" creationId="{FBABCC68-2677-4F0E-AD7B-3AE73AEE9E4F}"/>
          </ac:spMkLst>
        </pc:spChg>
        <pc:spChg chg="del">
          <ac:chgData name="Никола Алексеев" userId="ba66283bcb01e904" providerId="LiveId" clId="{7AE75C36-F08C-4268-811C-C398736BA63F}" dt="2018-03-08T23:30:34.926" v="9991" actId="478"/>
          <ac:spMkLst>
            <pc:docMk/>
            <pc:sldMk cId="3556915235" sldId="287"/>
            <ac:spMk id="10" creationId="{6B54860F-95B9-40AD-9B4C-3566F6119711}"/>
          </ac:spMkLst>
        </pc:spChg>
        <pc:spChg chg="del mod">
          <ac:chgData name="Никола Алексеев" userId="ba66283bcb01e904" providerId="LiveId" clId="{7AE75C36-F08C-4268-811C-C398736BA63F}" dt="2018-03-08T23:30:34.926" v="9991" actId="478"/>
          <ac:spMkLst>
            <pc:docMk/>
            <pc:sldMk cId="3556915235" sldId="287"/>
            <ac:spMk id="11" creationId="{BFD319BD-1FDF-455F-9189-10DDE3F2A20F}"/>
          </ac:spMkLst>
        </pc:spChg>
        <pc:spChg chg="del mod">
          <ac:chgData name="Никола Алексеев" userId="ba66283bcb01e904" providerId="LiveId" clId="{7AE75C36-F08C-4268-811C-C398736BA63F}" dt="2018-03-08T23:30:34.926" v="9991" actId="478"/>
          <ac:spMkLst>
            <pc:docMk/>
            <pc:sldMk cId="3556915235" sldId="287"/>
            <ac:spMk id="12" creationId="{FB885EE7-8796-4611-BA37-D6F533C07917}"/>
          </ac:spMkLst>
        </pc:spChg>
        <pc:spChg chg="add del">
          <ac:chgData name="Никола Алексеев" userId="ba66283bcb01e904" providerId="LiveId" clId="{7AE75C36-F08C-4268-811C-C398736BA63F}" dt="2018-03-08T23:37:08.935" v="10048" actId="478"/>
          <ac:spMkLst>
            <pc:docMk/>
            <pc:sldMk cId="3556915235" sldId="287"/>
            <ac:spMk id="13" creationId="{5BDA1E17-30F1-4BB1-8689-11FB78600C71}"/>
          </ac:spMkLst>
        </pc:spChg>
        <pc:spChg chg="del">
          <ac:chgData name="Никола Алексеев" userId="ba66283bcb01e904" providerId="LiveId" clId="{7AE75C36-F08C-4268-811C-C398736BA63F}" dt="2018-03-08T23:30:34.926" v="9991" actId="478"/>
          <ac:spMkLst>
            <pc:docMk/>
            <pc:sldMk cId="3556915235" sldId="287"/>
            <ac:spMk id="14" creationId="{45D5C66B-CF06-441D-BE22-32FA05E6D592}"/>
          </ac:spMkLst>
        </pc:spChg>
        <pc:spChg chg="add mod">
          <ac:chgData name="Никола Алексеев" userId="ba66283bcb01e904" providerId="LiveId" clId="{7AE75C36-F08C-4268-811C-C398736BA63F}" dt="2018-03-10T16:29:40.520" v="10173" actId="108"/>
          <ac:spMkLst>
            <pc:docMk/>
            <pc:sldMk cId="3556915235" sldId="287"/>
            <ac:spMk id="15" creationId="{AEB2A779-9434-4E8D-AB57-02E0F42E7D1D}"/>
          </ac:spMkLst>
        </pc:spChg>
        <pc:spChg chg="add mod">
          <ac:chgData name="Никола Алексеев" userId="ba66283bcb01e904" providerId="LiveId" clId="{7AE75C36-F08C-4268-811C-C398736BA63F}" dt="2018-03-08T23:39:15.623" v="10077" actId="14100"/>
          <ac:spMkLst>
            <pc:docMk/>
            <pc:sldMk cId="3556915235" sldId="287"/>
            <ac:spMk id="16" creationId="{C04A134E-5482-48C2-9C21-C7A17D95B224}"/>
          </ac:spMkLst>
        </pc:spChg>
        <pc:spChg chg="add del">
          <ac:chgData name="Никола Алексеев" userId="ba66283bcb01e904" providerId="LiveId" clId="{7AE75C36-F08C-4268-811C-C398736BA63F}" dt="2018-03-08T23:37:08.935" v="10048" actId="478"/>
          <ac:spMkLst>
            <pc:docMk/>
            <pc:sldMk cId="3556915235" sldId="287"/>
            <ac:spMk id="17" creationId="{1BFE92F5-5C79-45AC-9FA0-87CBBB57C2E7}"/>
          </ac:spMkLst>
        </pc:spChg>
        <pc:graphicFrameChg chg="add del mod">
          <ac:chgData name="Никола Алексеев" userId="ba66283bcb01e904" providerId="LiveId" clId="{7AE75C36-F08C-4268-811C-C398736BA63F}" dt="2018-03-08T23:30:38.813" v="9995" actId="1076"/>
          <ac:graphicFrameMkLst>
            <pc:docMk/>
            <pc:sldMk cId="3556915235" sldId="287"/>
            <ac:graphicFrameMk id="2" creationId="{12D937C8-67D8-48FE-8187-91C91DA19B9E}"/>
          </ac:graphicFrameMkLst>
        </pc:graphicFrameChg>
        <pc:picChg chg="add del mod">
          <ac:chgData name="Никола Алексеев" userId="ba66283bcb01e904" providerId="LiveId" clId="{7AE75C36-F08C-4268-811C-C398736BA63F}" dt="2018-03-10T16:29:06.456" v="10159" actId="478"/>
          <ac:picMkLst>
            <pc:docMk/>
            <pc:sldMk cId="3556915235" sldId="287"/>
            <ac:picMk id="4" creationId="{D6DF807D-9E66-4349-AA96-C0A92D850977}"/>
          </ac:picMkLst>
        </pc:picChg>
        <pc:picChg chg="add ord">
          <ac:chgData name="Никола Алексеев" userId="ba66283bcb01e904" providerId="LiveId" clId="{7AE75C36-F08C-4268-811C-C398736BA63F}" dt="2018-03-10T16:29:09.941" v="10161" actId="167"/>
          <ac:picMkLst>
            <pc:docMk/>
            <pc:sldMk cId="3556915235" sldId="287"/>
            <ac:picMk id="6" creationId="{5353A987-A971-4724-BE49-70DA86F825C4}"/>
          </ac:picMkLst>
        </pc:picChg>
      </pc:sldChg>
      <pc:sldChg chg="addSp delSp modSp add">
        <pc:chgData name="Никола Алексеев" userId="ba66283bcb01e904" providerId="LiveId" clId="{7AE75C36-F08C-4268-811C-C398736BA63F}" dt="2018-03-11T00:47:34.989" v="16335" actId="1076"/>
        <pc:sldMkLst>
          <pc:docMk/>
          <pc:sldMk cId="2558221291" sldId="326"/>
        </pc:sldMkLst>
        <pc:spChg chg="mod">
          <ac:chgData name="Никола Алексеев" userId="ba66283bcb01e904" providerId="LiveId" clId="{7AE75C36-F08C-4268-811C-C398736BA63F}" dt="2018-03-11T00:37:41.229" v="16217" actId="20577"/>
          <ac:spMkLst>
            <pc:docMk/>
            <pc:sldMk cId="2558221291" sldId="326"/>
            <ac:spMk id="9" creationId="{24BAB86B-CA72-4D08-AFFF-429537EC700C}"/>
          </ac:spMkLst>
        </pc:spChg>
        <pc:spChg chg="del">
          <ac:chgData name="Никола Алексеев" userId="ba66283bcb01e904" providerId="LiveId" clId="{7AE75C36-F08C-4268-811C-C398736BA63F}" dt="2018-03-11T00:37:43.859" v="16218" actId="478"/>
          <ac:spMkLst>
            <pc:docMk/>
            <pc:sldMk cId="2558221291" sldId="326"/>
            <ac:spMk id="13" creationId="{05EE26C5-5CF9-420C-BDEB-ABC217D64DA1}"/>
          </ac:spMkLst>
        </pc:spChg>
        <pc:spChg chg="add mod">
          <ac:chgData name="Никола Алексеев" userId="ba66283bcb01e904" providerId="LiveId" clId="{7AE75C36-F08C-4268-811C-C398736BA63F}" dt="2018-03-11T00:47:34.989" v="16335" actId="1076"/>
          <ac:spMkLst>
            <pc:docMk/>
            <pc:sldMk cId="2558221291" sldId="326"/>
            <ac:spMk id="15" creationId="{3AAE429E-C5F1-42E8-A894-575919F636F4}"/>
          </ac:spMkLst>
        </pc:spChg>
        <pc:picChg chg="add mod">
          <ac:chgData name="Никола Алексеев" userId="ba66283bcb01e904" providerId="LiveId" clId="{7AE75C36-F08C-4268-811C-C398736BA63F}" dt="2018-03-11T00:38:18.894" v="16227" actId="1076"/>
          <ac:picMkLst>
            <pc:docMk/>
            <pc:sldMk cId="2558221291" sldId="326"/>
            <ac:picMk id="2" creationId="{EEED65C2-7367-478F-9339-0704DB6FD20A}"/>
          </ac:picMkLst>
        </pc:picChg>
        <pc:picChg chg="del">
          <ac:chgData name="Никола Алексеев" userId="ba66283bcb01e904" providerId="LiveId" clId="{7AE75C36-F08C-4268-811C-C398736BA63F}" dt="2018-03-11T00:36:30.064" v="16078" actId="478"/>
          <ac:picMkLst>
            <pc:docMk/>
            <pc:sldMk cId="2558221291" sldId="326"/>
            <ac:picMk id="3" creationId="{15DEF199-BBDD-4B59-850A-D26B56E9FB97}"/>
          </ac:picMkLst>
        </pc:picChg>
      </pc:sldChg>
    </pc:docChg>
  </pc:docChgLst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</pc:docChg>
  </pc:docChgLst>
  <pc:docChgLst>
    <pc:chgData name="Никола Алексеев" userId="ba66283bcb01e904" providerId="LiveId" clId="{BDFA2405-0296-4264-9912-084F484E318F}"/>
    <pc:docChg chg="undo redo custSel addSld delSld modSld sldOrd">
      <pc:chgData name="Никола Алексеев" userId="ba66283bcb01e904" providerId="LiveId" clId="{BDFA2405-0296-4264-9912-084F484E318F}" dt="2018-03-17T01:41:47.480" v="13393" actId="1076"/>
      <pc:docMkLst>
        <pc:docMk/>
      </pc:docMkLst>
      <pc:sldChg chg="modSp">
        <pc:chgData name="Никола Алексеев" userId="ba66283bcb01e904" providerId="LiveId" clId="{BDFA2405-0296-4264-9912-084F484E318F}" dt="2018-03-15T20:38:18.661" v="119" actId="20577"/>
        <pc:sldMkLst>
          <pc:docMk/>
          <pc:sldMk cId="3556915235" sldId="287"/>
        </pc:sldMkLst>
        <pc:spChg chg="mod">
          <ac:chgData name="Никола Алексеев" userId="ba66283bcb01e904" providerId="LiveId" clId="{BDFA2405-0296-4264-9912-084F484E318F}" dt="2018-03-15T20:38:18.661" v="119" actId="20577"/>
          <ac:spMkLst>
            <pc:docMk/>
            <pc:sldMk cId="3556915235" sldId="287"/>
            <ac:spMk id="5" creationId="{1FF6E9E5-227C-4228-A8D7-047955AF83CC}"/>
          </ac:spMkLst>
        </pc:spChg>
      </pc:sldChg>
      <pc:sldChg chg="addSp delSp modSp ord modAnim">
        <pc:chgData name="Никола Алексеев" userId="ba66283bcb01e904" providerId="LiveId" clId="{BDFA2405-0296-4264-9912-084F484E318F}" dt="2018-03-17T01:41:30.159" v="13385" actId="20577"/>
        <pc:sldMkLst>
          <pc:docMk/>
          <pc:sldMk cId="2558221291" sldId="326"/>
        </pc:sldMkLst>
        <pc:spChg chg="add">
          <ac:chgData name="Никола Алексеев" userId="ba66283bcb01e904" providerId="LiveId" clId="{BDFA2405-0296-4264-9912-084F484E318F}" dt="2018-03-17T01:23:30.887" v="12917"/>
          <ac:spMkLst>
            <pc:docMk/>
            <pc:sldMk cId="2558221291" sldId="326"/>
            <ac:spMk id="6" creationId="{131C4EAD-9C21-4A52-AAE1-FAE4A1AF5CD2}"/>
          </ac:spMkLst>
        </pc:spChg>
        <pc:spChg chg="add">
          <ac:chgData name="Никола Алексеев" userId="ba66283bcb01e904" providerId="LiveId" clId="{BDFA2405-0296-4264-9912-084F484E318F}" dt="2018-03-17T01:23:30.887" v="12917"/>
          <ac:spMkLst>
            <pc:docMk/>
            <pc:sldMk cId="2558221291" sldId="326"/>
            <ac:spMk id="7" creationId="{0648CD4D-1A0A-462B-85A2-1AF9F4DAB511}"/>
          </ac:spMkLst>
        </pc:spChg>
        <pc:spChg chg="del">
          <ac:chgData name="Никола Алексеев" userId="ba66283bcb01e904" providerId="LiveId" clId="{BDFA2405-0296-4264-9912-084F484E318F}" dt="2018-03-14T22:05:56.087" v="37" actId="478"/>
          <ac:spMkLst>
            <pc:docMk/>
            <pc:sldMk cId="2558221291" sldId="326"/>
            <ac:spMk id="9" creationId="{24BAB86B-CA72-4D08-AFFF-429537EC700C}"/>
          </ac:spMkLst>
        </pc:spChg>
        <pc:spChg chg="del">
          <ac:chgData name="Никола Алексеев" userId="ba66283bcb01e904" providerId="LiveId" clId="{BDFA2405-0296-4264-9912-084F484E318F}" dt="2018-03-17T01:23:30.687" v="12916" actId="478"/>
          <ac:spMkLst>
            <pc:docMk/>
            <pc:sldMk cId="2558221291" sldId="326"/>
            <ac:spMk id="10" creationId="{BB07F97B-24E9-4181-8D9E-E0C8DFC8D057}"/>
          </ac:spMkLst>
        </pc:spChg>
        <pc:spChg chg="del">
          <ac:chgData name="Никола Алексеев" userId="ba66283bcb01e904" providerId="LiveId" clId="{BDFA2405-0296-4264-9912-084F484E318F}" dt="2018-03-17T01:23:30.687" v="12916" actId="478"/>
          <ac:spMkLst>
            <pc:docMk/>
            <pc:sldMk cId="2558221291" sldId="326"/>
            <ac:spMk id="12" creationId="{1762E3D1-D312-4D67-8AB8-E9C115C77C20}"/>
          </ac:spMkLst>
        </pc:spChg>
        <pc:spChg chg="add mod">
          <ac:chgData name="Никола Алексеев" userId="ba66283bcb01e904" providerId="LiveId" clId="{BDFA2405-0296-4264-9912-084F484E318F}" dt="2018-03-17T01:36:54.406" v="13093" actId="20577"/>
          <ac:spMkLst>
            <pc:docMk/>
            <pc:sldMk cId="2558221291" sldId="326"/>
            <ac:spMk id="13" creationId="{55F7020D-2F4A-46E9-9EAB-7DCB0A60B72E}"/>
          </ac:spMkLst>
        </pc:spChg>
        <pc:spChg chg="add mod">
          <ac:chgData name="Никола Алексеев" userId="ba66283bcb01e904" providerId="LiveId" clId="{BDFA2405-0296-4264-9912-084F484E318F}" dt="2018-03-17T01:41:30.159" v="13385" actId="20577"/>
          <ac:spMkLst>
            <pc:docMk/>
            <pc:sldMk cId="2558221291" sldId="326"/>
            <ac:spMk id="15" creationId="{71A29F0C-7DD9-4CA2-A369-2412A37D55E0}"/>
          </ac:spMkLst>
        </pc:spChg>
        <pc:spChg chg="del">
          <ac:chgData name="Никола Алексеев" userId="ba66283bcb01e904" providerId="LiveId" clId="{BDFA2405-0296-4264-9912-084F484E318F}" dt="2018-03-14T22:05:56.087" v="37" actId="478"/>
          <ac:spMkLst>
            <pc:docMk/>
            <pc:sldMk cId="2558221291" sldId="326"/>
            <ac:spMk id="15" creationId="{3AAE429E-C5F1-42E8-A894-575919F636F4}"/>
          </ac:spMkLst>
        </pc:spChg>
        <pc:graphicFrameChg chg="add del mod">
          <ac:chgData name="Никола Алексеев" userId="ba66283bcb01e904" providerId="LiveId" clId="{BDFA2405-0296-4264-9912-084F484E318F}" dt="2018-03-17T01:39:58.047" v="13334" actId="478"/>
          <ac:graphicFrameMkLst>
            <pc:docMk/>
            <pc:sldMk cId="2558221291" sldId="326"/>
            <ac:graphicFrameMk id="8" creationId="{53874FE7-FF7C-4660-AE58-85BD3E89789A}"/>
          </ac:graphicFrameMkLst>
        </pc:graphicFrameChg>
        <pc:picChg chg="del">
          <ac:chgData name="Никола Алексеев" userId="ba66283bcb01e904" providerId="LiveId" clId="{BDFA2405-0296-4264-9912-084F484E318F}" dt="2018-03-14T22:05:56.087" v="37" actId="478"/>
          <ac:picMkLst>
            <pc:docMk/>
            <pc:sldMk cId="2558221291" sldId="326"/>
            <ac:picMk id="2" creationId="{EEED65C2-7367-478F-9339-0704DB6FD20A}"/>
          </ac:picMkLst>
        </pc:picChg>
        <pc:picChg chg="add mod">
          <ac:chgData name="Никола Алексеев" userId="ba66283bcb01e904" providerId="LiveId" clId="{BDFA2405-0296-4264-9912-084F484E318F}" dt="2018-03-17T01:36:58.393" v="13094" actId="1076"/>
          <ac:picMkLst>
            <pc:docMk/>
            <pc:sldMk cId="2558221291" sldId="326"/>
            <ac:picMk id="2" creationId="{B208411B-B513-4630-81AE-DE996E7841FD}"/>
          </ac:picMkLst>
        </pc:picChg>
        <pc:picChg chg="add del">
          <ac:chgData name="Никола Алексеев" userId="ba66283bcb01e904" providerId="LiveId" clId="{BDFA2405-0296-4264-9912-084F484E318F}" dt="2018-03-17T01:35:49.153" v="12922"/>
          <ac:picMkLst>
            <pc:docMk/>
            <pc:sldMk cId="2558221291" sldId="326"/>
            <ac:picMk id="3" creationId="{06FD5FF0-C347-49D8-9C8A-65B8F1452680}"/>
          </ac:picMkLst>
        </pc:picChg>
        <pc:picChg chg="add mod">
          <ac:chgData name="Никола Алексеев" userId="ba66283bcb01e904" providerId="LiveId" clId="{BDFA2405-0296-4264-9912-084F484E318F}" dt="2018-03-17T01:39:20.142" v="13329"/>
          <ac:picMkLst>
            <pc:docMk/>
            <pc:sldMk cId="2558221291" sldId="326"/>
            <ac:picMk id="4" creationId="{6D043DAE-6C0F-4D7D-8343-D299F11A72E8}"/>
          </ac:picMkLst>
        </pc:picChg>
        <pc:picChg chg="add mod">
          <ac:chgData name="Никола Алексеев" userId="ba66283bcb01e904" providerId="LiveId" clId="{BDFA2405-0296-4264-9912-084F484E318F}" dt="2018-03-17T01:39:27.491" v="13331"/>
          <ac:picMkLst>
            <pc:docMk/>
            <pc:sldMk cId="2558221291" sldId="326"/>
            <ac:picMk id="5" creationId="{77428826-D114-4AA8-88A1-82561A9FC4D4}"/>
          </ac:picMkLst>
        </pc:picChg>
      </pc:sldChg>
      <pc:sldChg chg="modSp add">
        <pc:chgData name="Никола Алексеев" userId="ba66283bcb01e904" providerId="LiveId" clId="{BDFA2405-0296-4264-9912-084F484E318F}" dt="2018-03-14T22:07:43.008" v="68" actId="404"/>
        <pc:sldMkLst>
          <pc:docMk/>
          <pc:sldMk cId="1385766655" sldId="327"/>
        </pc:sldMkLst>
        <pc:spChg chg="mod">
          <ac:chgData name="Никола Алексеев" userId="ba66283bcb01e904" providerId="LiveId" clId="{BDFA2405-0296-4264-9912-084F484E318F}" dt="2018-03-14T22:07:43.008" v="68" actId="404"/>
          <ac:spMkLst>
            <pc:docMk/>
            <pc:sldMk cId="1385766655" sldId="327"/>
            <ac:spMk id="5" creationId="{1FF6E9E5-227C-4228-A8D7-047955AF83CC}"/>
          </ac:spMkLst>
        </pc:spChg>
      </pc:sldChg>
      <pc:sldChg chg="modSp add">
        <pc:chgData name="Никола Алексеев" userId="ba66283bcb01e904" providerId="LiveId" clId="{BDFA2405-0296-4264-9912-084F484E318F}" dt="2018-03-14T22:07:58.372" v="88" actId="20577"/>
        <pc:sldMkLst>
          <pc:docMk/>
          <pc:sldMk cId="3325494042" sldId="328"/>
        </pc:sldMkLst>
        <pc:spChg chg="mod">
          <ac:chgData name="Никола Алексеев" userId="ba66283bcb01e904" providerId="LiveId" clId="{BDFA2405-0296-4264-9912-084F484E318F}" dt="2018-03-14T22:07:58.372" v="88" actId="20577"/>
          <ac:spMkLst>
            <pc:docMk/>
            <pc:sldMk cId="3325494042" sldId="328"/>
            <ac:spMk id="5" creationId="{1FF6E9E5-227C-4228-A8D7-047955AF83CC}"/>
          </ac:spMkLst>
        </pc:spChg>
      </pc:sldChg>
      <pc:sldChg chg="addSp delSp modSp add">
        <pc:chgData name="Никола Алексеев" userId="ba66283bcb01e904" providerId="LiveId" clId="{BDFA2405-0296-4264-9912-084F484E318F}" dt="2018-03-16T19:53:06.203" v="5516" actId="20577"/>
        <pc:sldMkLst>
          <pc:docMk/>
          <pc:sldMk cId="306224859" sldId="329"/>
        </pc:sldMkLst>
        <pc:spChg chg="del">
          <ac:chgData name="Никола Алексеев" userId="ba66283bcb01e904" providerId="LiveId" clId="{BDFA2405-0296-4264-9912-084F484E318F}" dt="2018-03-15T20:38:41.990" v="121" actId="478"/>
          <ac:spMkLst>
            <pc:docMk/>
            <pc:sldMk cId="306224859" sldId="329"/>
            <ac:spMk id="5" creationId="{1FF6E9E5-227C-4228-A8D7-047955AF83CC}"/>
          </ac:spMkLst>
        </pc:spChg>
        <pc:spChg chg="add mod">
          <ac:chgData name="Никола Алексеев" userId="ba66283bcb01e904" providerId="LiveId" clId="{BDFA2405-0296-4264-9912-084F484E318F}" dt="2018-03-15T21:18:01.991" v="2028" actId="20577"/>
          <ac:spMkLst>
            <pc:docMk/>
            <pc:sldMk cId="306224859" sldId="329"/>
            <ac:spMk id="7" creationId="{A3274E9D-1CDC-40F9-9119-51384437C4A2}"/>
          </ac:spMkLst>
        </pc:spChg>
        <pc:spChg chg="add mod">
          <ac:chgData name="Никола Алексеев" userId="ba66283bcb01e904" providerId="LiveId" clId="{BDFA2405-0296-4264-9912-084F484E318F}" dt="2018-03-15T20:39:20.884" v="146" actId="14100"/>
          <ac:spMkLst>
            <pc:docMk/>
            <pc:sldMk cId="306224859" sldId="329"/>
            <ac:spMk id="8" creationId="{FA22DF75-B7FC-4D13-B08C-7B5BE46E510C}"/>
          </ac:spMkLst>
        </pc:spChg>
        <pc:spChg chg="add mod">
          <ac:chgData name="Никола Алексеев" userId="ba66283bcb01e904" providerId="LiveId" clId="{BDFA2405-0296-4264-9912-084F484E318F}" dt="2018-03-15T20:39:16.914" v="145" actId="14100"/>
          <ac:spMkLst>
            <pc:docMk/>
            <pc:sldMk cId="306224859" sldId="329"/>
            <ac:spMk id="9" creationId="{BD2671F1-993E-478E-9754-E0B68917EF2C}"/>
          </ac:spMkLst>
        </pc:spChg>
        <pc:spChg chg="add mod">
          <ac:chgData name="Никола Алексеев" userId="ba66283bcb01e904" providerId="LiveId" clId="{BDFA2405-0296-4264-9912-084F484E318F}" dt="2018-03-15T20:39:37.841" v="168" actId="14100"/>
          <ac:spMkLst>
            <pc:docMk/>
            <pc:sldMk cId="306224859" sldId="329"/>
            <ac:spMk id="10" creationId="{3A09E160-72D9-44C1-8C3C-B5384C541784}"/>
          </ac:spMkLst>
        </pc:spChg>
        <pc:spChg chg="add mod">
          <ac:chgData name="Никола Алексеев" userId="ba66283bcb01e904" providerId="LiveId" clId="{BDFA2405-0296-4264-9912-084F484E318F}" dt="2018-03-15T20:39:31.664" v="167" actId="20577"/>
          <ac:spMkLst>
            <pc:docMk/>
            <pc:sldMk cId="306224859" sldId="329"/>
            <ac:spMk id="11" creationId="{3F1469C7-F0DD-4AA9-A4D7-2310E2BE800F}"/>
          </ac:spMkLst>
        </pc:spChg>
        <pc:spChg chg="add mod">
          <ac:chgData name="Никола Алексеев" userId="ba66283bcb01e904" providerId="LiveId" clId="{BDFA2405-0296-4264-9912-084F484E318F}" dt="2018-03-15T21:17:47.100" v="2024" actId="1036"/>
          <ac:spMkLst>
            <pc:docMk/>
            <pc:sldMk cId="306224859" sldId="329"/>
            <ac:spMk id="12" creationId="{1909B661-9A5F-4DA0-9C8A-5F5E3F7C7C2B}"/>
          </ac:spMkLst>
        </pc:spChg>
        <pc:spChg chg="add mod">
          <ac:chgData name="Никола Алексеев" userId="ba66283bcb01e904" providerId="LiveId" clId="{BDFA2405-0296-4264-9912-084F484E318F}" dt="2018-03-15T21:17:24.936" v="2018" actId="1035"/>
          <ac:spMkLst>
            <pc:docMk/>
            <pc:sldMk cId="306224859" sldId="329"/>
            <ac:spMk id="13" creationId="{FA417945-2E9A-4535-81E4-F740F09F79BD}"/>
          </ac:spMkLst>
        </pc:spChg>
        <pc:spChg chg="add mod">
          <ac:chgData name="Никола Алексеев" userId="ba66283bcb01e904" providerId="LiveId" clId="{BDFA2405-0296-4264-9912-084F484E318F}" dt="2018-03-15T21:17:24.936" v="2018" actId="1035"/>
          <ac:spMkLst>
            <pc:docMk/>
            <pc:sldMk cId="306224859" sldId="329"/>
            <ac:spMk id="14" creationId="{745548CA-561A-4B0B-B0F1-BE54D9914D90}"/>
          </ac:spMkLst>
        </pc:spChg>
        <pc:spChg chg="del">
          <ac:chgData name="Никола Алексеев" userId="ba66283bcb01e904" providerId="LiveId" clId="{BDFA2405-0296-4264-9912-084F484E318F}" dt="2018-03-15T20:38:41.990" v="121" actId="478"/>
          <ac:spMkLst>
            <pc:docMk/>
            <pc:sldMk cId="306224859" sldId="329"/>
            <ac:spMk id="15" creationId="{AEB2A779-9434-4E8D-AB57-02E0F42E7D1D}"/>
          </ac:spMkLst>
        </pc:spChg>
        <pc:spChg chg="del">
          <ac:chgData name="Никола Алексеев" userId="ba66283bcb01e904" providerId="LiveId" clId="{BDFA2405-0296-4264-9912-084F484E318F}" dt="2018-03-15T20:38:41.990" v="121" actId="478"/>
          <ac:spMkLst>
            <pc:docMk/>
            <pc:sldMk cId="306224859" sldId="329"/>
            <ac:spMk id="16" creationId="{C04A134E-5482-48C2-9C21-C7A17D95B224}"/>
          </ac:spMkLst>
        </pc:spChg>
        <pc:spChg chg="add mod">
          <ac:chgData name="Никола Алексеев" userId="ba66283bcb01e904" providerId="LiveId" clId="{BDFA2405-0296-4264-9912-084F484E318F}" dt="2018-03-16T19:53:06.203" v="5516" actId="20577"/>
          <ac:spMkLst>
            <pc:docMk/>
            <pc:sldMk cId="306224859" sldId="329"/>
            <ac:spMk id="17" creationId="{37476663-3037-4F84-9A6A-1DEE35CE9808}"/>
          </ac:spMkLst>
        </pc:spChg>
        <pc:spChg chg="add mod">
          <ac:chgData name="Никола Алексеев" userId="ba66283bcb01e904" providerId="LiveId" clId="{BDFA2405-0296-4264-9912-084F484E318F}" dt="2018-03-15T21:18:05.416" v="2030" actId="20577"/>
          <ac:spMkLst>
            <pc:docMk/>
            <pc:sldMk cId="306224859" sldId="329"/>
            <ac:spMk id="18" creationId="{4AD57B79-6ABA-4414-B2ED-472C6062853D}"/>
          </ac:spMkLst>
        </pc:spChg>
        <pc:picChg chg="del">
          <ac:chgData name="Никола Алексеев" userId="ba66283bcb01e904" providerId="LiveId" clId="{BDFA2405-0296-4264-9912-084F484E318F}" dt="2018-03-15T20:38:41.990" v="121" actId="478"/>
          <ac:picMkLst>
            <pc:docMk/>
            <pc:sldMk cId="306224859" sldId="329"/>
            <ac:picMk id="6" creationId="{5353A987-A971-4724-BE49-70DA86F825C4}"/>
          </ac:picMkLst>
        </pc:picChg>
      </pc:sldChg>
      <pc:sldChg chg="modSp add ord">
        <pc:chgData name="Никола Алексеев" userId="ba66283bcb01e904" providerId="LiveId" clId="{BDFA2405-0296-4264-9912-084F484E318F}" dt="2018-03-15T21:06:15.268" v="1328" actId="20577"/>
        <pc:sldMkLst>
          <pc:docMk/>
          <pc:sldMk cId="4185864765" sldId="330"/>
        </pc:sldMkLst>
        <pc:spChg chg="mod">
          <ac:chgData name="Никола Алексеев" userId="ba66283bcb01e904" providerId="LiveId" clId="{BDFA2405-0296-4264-9912-084F484E318F}" dt="2018-03-15T21:06:15.268" v="1328" actId="20577"/>
          <ac:spMkLst>
            <pc:docMk/>
            <pc:sldMk cId="4185864765" sldId="330"/>
            <ac:spMk id="7" creationId="{A3274E9D-1CDC-40F9-9119-51384437C4A2}"/>
          </ac:spMkLst>
        </pc:spChg>
        <pc:spChg chg="mod">
          <ac:chgData name="Никола Алексеев" userId="ba66283bcb01e904" providerId="LiveId" clId="{BDFA2405-0296-4264-9912-084F484E318F}" dt="2018-03-15T20:40:12.822" v="189" actId="14100"/>
          <ac:spMkLst>
            <pc:docMk/>
            <pc:sldMk cId="4185864765" sldId="330"/>
            <ac:spMk id="10" creationId="{3A09E160-72D9-44C1-8C3C-B5384C541784}"/>
          </ac:spMkLst>
        </pc:spChg>
        <pc:spChg chg="mod">
          <ac:chgData name="Никола Алексеев" userId="ba66283bcb01e904" providerId="LiveId" clId="{BDFA2405-0296-4264-9912-084F484E318F}" dt="2018-03-15T20:40:09.105" v="188" actId="20577"/>
          <ac:spMkLst>
            <pc:docMk/>
            <pc:sldMk cId="4185864765" sldId="330"/>
            <ac:spMk id="11" creationId="{3F1469C7-F0DD-4AA9-A4D7-2310E2BE800F}"/>
          </ac:spMkLst>
        </pc:spChg>
      </pc:sldChg>
      <pc:sldChg chg="addSp delSp modSp add">
        <pc:chgData name="Никола Алексеев" userId="ba66283bcb01e904" providerId="LiveId" clId="{BDFA2405-0296-4264-9912-084F484E318F}" dt="2018-03-16T19:59:06.897" v="5557" actId="1076"/>
        <pc:sldMkLst>
          <pc:docMk/>
          <pc:sldMk cId="2657670162" sldId="331"/>
        </pc:sldMkLst>
        <pc:spChg chg="mod">
          <ac:chgData name="Никола Алексеев" userId="ba66283bcb01e904" providerId="LiveId" clId="{BDFA2405-0296-4264-9912-084F484E318F}" dt="2018-03-16T19:58:54.167" v="5555" actId="404"/>
          <ac:spMkLst>
            <pc:docMk/>
            <pc:sldMk cId="2657670162" sldId="331"/>
            <ac:spMk id="7" creationId="{A3274E9D-1CDC-40F9-9119-51384437C4A2}"/>
          </ac:spMkLst>
        </pc:spChg>
        <pc:spChg chg="del">
          <ac:chgData name="Никола Алексеев" userId="ba66283bcb01e904" providerId="LiveId" clId="{BDFA2405-0296-4264-9912-084F484E318F}" dt="2018-03-15T21:18:18.396" v="2035" actId="478"/>
          <ac:spMkLst>
            <pc:docMk/>
            <pc:sldMk cId="2657670162" sldId="331"/>
            <ac:spMk id="12" creationId="{1909B661-9A5F-4DA0-9C8A-5F5E3F7C7C2B}"/>
          </ac:spMkLst>
        </pc:spChg>
        <pc:spChg chg="del">
          <ac:chgData name="Никола Алексеев" userId="ba66283bcb01e904" providerId="LiveId" clId="{BDFA2405-0296-4264-9912-084F484E318F}" dt="2018-03-15T21:18:16.025" v="2033" actId="478"/>
          <ac:spMkLst>
            <pc:docMk/>
            <pc:sldMk cId="2657670162" sldId="331"/>
            <ac:spMk id="13" creationId="{FA417945-2E9A-4535-81E4-F740F09F79BD}"/>
          </ac:spMkLst>
        </pc:spChg>
        <pc:spChg chg="del">
          <ac:chgData name="Никола Алексеев" userId="ba66283bcb01e904" providerId="LiveId" clId="{BDFA2405-0296-4264-9912-084F484E318F}" dt="2018-03-15T21:18:12.449" v="2032" actId="478"/>
          <ac:spMkLst>
            <pc:docMk/>
            <pc:sldMk cId="2657670162" sldId="331"/>
            <ac:spMk id="14" creationId="{745548CA-561A-4B0B-B0F1-BE54D9914D90}"/>
          </ac:spMkLst>
        </pc:spChg>
        <pc:spChg chg="add mod">
          <ac:chgData name="Никола Алексеев" userId="ba66283bcb01e904" providerId="LiveId" clId="{BDFA2405-0296-4264-9912-084F484E318F}" dt="2018-03-16T19:59:06.897" v="5557" actId="1076"/>
          <ac:spMkLst>
            <pc:docMk/>
            <pc:sldMk cId="2657670162" sldId="331"/>
            <ac:spMk id="15" creationId="{98351082-0FCA-430B-AE03-6133375A76F3}"/>
          </ac:spMkLst>
        </pc:spChg>
        <pc:spChg chg="del">
          <ac:chgData name="Никола Алексеев" userId="ba66283bcb01e904" providerId="LiveId" clId="{BDFA2405-0296-4264-9912-084F484E318F}" dt="2018-03-15T21:18:17.033" v="2034" actId="478"/>
          <ac:spMkLst>
            <pc:docMk/>
            <pc:sldMk cId="2657670162" sldId="331"/>
            <ac:spMk id="17" creationId="{37476663-3037-4F84-9A6A-1DEE35CE9808}"/>
          </ac:spMkLst>
        </pc:spChg>
      </pc:sldChg>
      <pc:sldChg chg="addSp delSp modSp add">
        <pc:chgData name="Никола Алексеев" userId="ba66283bcb01e904" providerId="LiveId" clId="{BDFA2405-0296-4264-9912-084F484E318F}" dt="2018-03-16T19:59:56.549" v="5564" actId="20577"/>
        <pc:sldMkLst>
          <pc:docMk/>
          <pc:sldMk cId="1482857883" sldId="332"/>
        </pc:sldMkLst>
        <pc:spChg chg="mod">
          <ac:chgData name="Никола Алексеев" userId="ba66283bcb01e904" providerId="LiveId" clId="{BDFA2405-0296-4264-9912-084F484E318F}" dt="2018-03-15T21:38:58.993" v="3412" actId="20577"/>
          <ac:spMkLst>
            <pc:docMk/>
            <pc:sldMk cId="1482857883" sldId="332"/>
            <ac:spMk id="7" creationId="{A3274E9D-1CDC-40F9-9119-51384437C4A2}"/>
          </ac:spMkLst>
        </pc:spChg>
        <pc:spChg chg="mod">
          <ac:chgData name="Никола Алексеев" userId="ba66283bcb01e904" providerId="LiveId" clId="{BDFA2405-0296-4264-9912-084F484E318F}" dt="2018-03-16T19:59:56.549" v="5564" actId="20577"/>
          <ac:spMkLst>
            <pc:docMk/>
            <pc:sldMk cId="1482857883" sldId="332"/>
            <ac:spMk id="11" creationId="{3F1469C7-F0DD-4AA9-A4D7-2310E2BE800F}"/>
          </ac:spMkLst>
        </pc:spChg>
        <pc:spChg chg="add mod">
          <ac:chgData name="Никола Алексеев" userId="ba66283bcb01e904" providerId="LiveId" clId="{BDFA2405-0296-4264-9912-084F484E318F}" dt="2018-03-15T21:40:56.859" v="3476" actId="1035"/>
          <ac:spMkLst>
            <pc:docMk/>
            <pc:sldMk cId="1482857883" sldId="332"/>
            <ac:spMk id="12" creationId="{BB2E29C3-C245-49BA-A3E8-97F14FE244A3}"/>
          </ac:spMkLst>
        </pc:spChg>
        <pc:spChg chg="add mod">
          <ac:chgData name="Никола Алексеев" userId="ba66283bcb01e904" providerId="LiveId" clId="{BDFA2405-0296-4264-9912-084F484E318F}" dt="2018-03-15T21:42:04.274" v="3483" actId="20577"/>
          <ac:spMkLst>
            <pc:docMk/>
            <pc:sldMk cId="1482857883" sldId="332"/>
            <ac:spMk id="13" creationId="{82BD1976-A550-42F2-A317-697B880C0ECE}"/>
          </ac:spMkLst>
        </pc:spChg>
        <pc:spChg chg="del">
          <ac:chgData name="Никола Алексеев" userId="ba66283bcb01e904" providerId="LiveId" clId="{BDFA2405-0296-4264-9912-084F484E318F}" dt="2018-03-15T21:37:57.708" v="3326" actId="478"/>
          <ac:spMkLst>
            <pc:docMk/>
            <pc:sldMk cId="1482857883" sldId="332"/>
            <ac:spMk id="15" creationId="{98351082-0FCA-430B-AE03-6133375A76F3}"/>
          </ac:spMkLst>
        </pc:spChg>
        <pc:spChg chg="add mod">
          <ac:chgData name="Никола Алексеев" userId="ba66283bcb01e904" providerId="LiveId" clId="{BDFA2405-0296-4264-9912-084F484E318F}" dt="2018-03-15T21:40:56.859" v="3476" actId="1035"/>
          <ac:spMkLst>
            <pc:docMk/>
            <pc:sldMk cId="1482857883" sldId="332"/>
            <ac:spMk id="16" creationId="{2A9F1F31-2757-4007-A3A9-17D5EC213CA3}"/>
          </ac:spMkLst>
        </pc:spChg>
        <pc:spChg chg="add mod">
          <ac:chgData name="Никола Алексеев" userId="ba66283bcb01e904" providerId="LiveId" clId="{BDFA2405-0296-4264-9912-084F484E318F}" dt="2018-03-15T21:40:56.859" v="3476" actId="1035"/>
          <ac:spMkLst>
            <pc:docMk/>
            <pc:sldMk cId="1482857883" sldId="332"/>
            <ac:spMk id="17" creationId="{428F4F5E-760F-4EF9-BA8B-EC0C7D966137}"/>
          </ac:spMkLst>
        </pc:spChg>
        <pc:spChg chg="add mod">
          <ac:chgData name="Никола Алексеев" userId="ba66283bcb01e904" providerId="LiveId" clId="{BDFA2405-0296-4264-9912-084F484E318F}" dt="2018-03-15T21:40:56.859" v="3476" actId="1035"/>
          <ac:spMkLst>
            <pc:docMk/>
            <pc:sldMk cId="1482857883" sldId="332"/>
            <ac:spMk id="18" creationId="{02BFB55B-3F96-494B-B285-83B5FF59FD93}"/>
          </ac:spMkLst>
        </pc:spChg>
        <pc:spChg chg="add mod">
          <ac:chgData name="Никола Алексеев" userId="ba66283bcb01e904" providerId="LiveId" clId="{BDFA2405-0296-4264-9912-084F484E318F}" dt="2018-03-15T21:44:16.309" v="3489" actId="1076"/>
          <ac:spMkLst>
            <pc:docMk/>
            <pc:sldMk cId="1482857883" sldId="332"/>
            <ac:spMk id="19" creationId="{094AFBAE-F949-40A7-ACC1-6DEEF03A303B}"/>
          </ac:spMkLst>
        </pc:spChg>
        <pc:spChg chg="add mod">
          <ac:chgData name="Никола Алексеев" userId="ba66283bcb01e904" providerId="LiveId" clId="{BDFA2405-0296-4264-9912-084F484E318F}" dt="2018-03-15T21:45:17.358" v="3498" actId="20577"/>
          <ac:spMkLst>
            <pc:docMk/>
            <pc:sldMk cId="1482857883" sldId="332"/>
            <ac:spMk id="21" creationId="{6DBDC947-436A-4ACB-922A-EF437B647E0C}"/>
          </ac:spMkLst>
        </pc:spChg>
        <pc:spChg chg="add mod">
          <ac:chgData name="Никола Алексеев" userId="ba66283bcb01e904" providerId="LiveId" clId="{BDFA2405-0296-4264-9912-084F484E318F}" dt="2018-03-15T21:47:12.746" v="3504" actId="20577"/>
          <ac:spMkLst>
            <pc:docMk/>
            <pc:sldMk cId="1482857883" sldId="332"/>
            <ac:spMk id="23" creationId="{FD7B8EDE-20CD-4E65-A4A4-C6261F77B32F}"/>
          </ac:spMkLst>
        </pc:spChg>
        <pc:spChg chg="add mod">
          <ac:chgData name="Никола Алексеев" userId="ba66283bcb01e904" providerId="LiveId" clId="{BDFA2405-0296-4264-9912-084F484E318F}" dt="2018-03-16T19:59:40.260" v="5562" actId="313"/>
          <ac:spMkLst>
            <pc:docMk/>
            <pc:sldMk cId="1482857883" sldId="332"/>
            <ac:spMk id="25" creationId="{4EBCB98A-F30C-49C8-88E6-F8304C95CC45}"/>
          </ac:spMkLst>
        </pc:spChg>
        <pc:picChg chg="add mod">
          <ac:chgData name="Никола Алексеев" userId="ba66283bcb01e904" providerId="LiveId" clId="{BDFA2405-0296-4264-9912-084F484E318F}" dt="2018-03-15T21:44:24.756" v="3491" actId="1076"/>
          <ac:picMkLst>
            <pc:docMk/>
            <pc:sldMk cId="1482857883" sldId="332"/>
            <ac:picMk id="2" creationId="{3A490E42-56FF-415E-BB9C-839CE1E93ECB}"/>
          </ac:picMkLst>
        </pc:picChg>
        <pc:picChg chg="add mod">
          <ac:chgData name="Никола Алексеев" userId="ba66283bcb01e904" providerId="LiveId" clId="{BDFA2405-0296-4264-9912-084F484E318F}" dt="2018-03-15T21:44:22.332" v="3490" actId="1076"/>
          <ac:picMkLst>
            <pc:docMk/>
            <pc:sldMk cId="1482857883" sldId="332"/>
            <ac:picMk id="3" creationId="{61371D72-CE97-4B65-8F84-117E19A75DBD}"/>
          </ac:picMkLst>
        </pc:picChg>
        <pc:picChg chg="add mod">
          <ac:chgData name="Никола Алексеев" userId="ba66283bcb01e904" providerId="LiveId" clId="{BDFA2405-0296-4264-9912-084F484E318F}" dt="2018-03-15T21:45:14.837" v="3493" actId="1076"/>
          <ac:picMkLst>
            <pc:docMk/>
            <pc:sldMk cId="1482857883" sldId="332"/>
            <ac:picMk id="4" creationId="{16AAAC16-ADBD-4133-BCE1-56F86B734294}"/>
          </ac:picMkLst>
        </pc:picChg>
        <pc:picChg chg="add mod">
          <ac:chgData name="Никола Алексеев" userId="ba66283bcb01e904" providerId="LiveId" clId="{BDFA2405-0296-4264-9912-084F484E318F}" dt="2018-03-15T21:47:31.617" v="3506" actId="1076"/>
          <ac:picMkLst>
            <pc:docMk/>
            <pc:sldMk cId="1482857883" sldId="332"/>
            <ac:picMk id="5" creationId="{D5A1565D-6EF2-4636-9956-CF7107F9EDBB}"/>
          </ac:picMkLst>
        </pc:picChg>
        <pc:picChg chg="add del mod">
          <ac:chgData name="Никола Алексеев" userId="ba66283bcb01e904" providerId="LiveId" clId="{BDFA2405-0296-4264-9912-084F484E318F}" dt="2018-03-15T21:39:56.705" v="3420" actId="478"/>
          <ac:picMkLst>
            <pc:docMk/>
            <pc:sldMk cId="1482857883" sldId="332"/>
            <ac:picMk id="14" creationId="{17577842-6610-41C2-AD41-C656D3E16346}"/>
          </ac:picMkLst>
        </pc:picChg>
        <pc:picChg chg="add del mod">
          <ac:chgData name="Никола Алексеев" userId="ba66283bcb01e904" providerId="LiveId" clId="{BDFA2405-0296-4264-9912-084F484E318F}" dt="2018-03-15T21:39:57.423" v="3421" actId="478"/>
          <ac:picMkLst>
            <pc:docMk/>
            <pc:sldMk cId="1482857883" sldId="332"/>
            <ac:picMk id="20" creationId="{7161E123-9B8D-4BCC-BC79-2EC895BB3BA9}"/>
          </ac:picMkLst>
        </pc:picChg>
        <pc:picChg chg="add del mod">
          <ac:chgData name="Никола Алексеев" userId="ba66283bcb01e904" providerId="LiveId" clId="{BDFA2405-0296-4264-9912-084F484E318F}" dt="2018-03-15T21:39:58.032" v="3422" actId="478"/>
          <ac:picMkLst>
            <pc:docMk/>
            <pc:sldMk cId="1482857883" sldId="332"/>
            <ac:picMk id="22" creationId="{0449B20A-7B9F-4C85-A77B-DE9CB75746F7}"/>
          </ac:picMkLst>
        </pc:picChg>
        <pc:picChg chg="add del mod">
          <ac:chgData name="Никола Алексеев" userId="ba66283bcb01e904" providerId="LiveId" clId="{BDFA2405-0296-4264-9912-084F484E318F}" dt="2018-03-15T21:39:58.558" v="3423" actId="478"/>
          <ac:picMkLst>
            <pc:docMk/>
            <pc:sldMk cId="1482857883" sldId="332"/>
            <ac:picMk id="24" creationId="{0E9DC068-3B99-4ACC-A760-38EEE41EB452}"/>
          </ac:picMkLst>
        </pc:picChg>
      </pc:sldChg>
      <pc:sldChg chg="addSp delSp modSp add">
        <pc:chgData name="Никола Алексеев" userId="ba66283bcb01e904" providerId="LiveId" clId="{BDFA2405-0296-4264-9912-084F484E318F}" dt="2018-03-16T19:59:47.420" v="5563" actId="14100"/>
        <pc:sldMkLst>
          <pc:docMk/>
          <pc:sldMk cId="3280885130" sldId="333"/>
        </pc:sldMkLst>
        <pc:spChg chg="mod">
          <ac:chgData name="Никола Алексеев" userId="ba66283bcb01e904" providerId="LiveId" clId="{BDFA2405-0296-4264-9912-084F484E318F}" dt="2018-03-15T21:51:33.583" v="3782" actId="1076"/>
          <ac:spMkLst>
            <pc:docMk/>
            <pc:sldMk cId="3280885130" sldId="333"/>
            <ac:spMk id="7" creationId="{A3274E9D-1CDC-40F9-9119-51384437C4A2}"/>
          </ac:spMkLst>
        </pc:spChg>
        <pc:spChg chg="mod">
          <ac:chgData name="Никола Алексеев" userId="ba66283bcb01e904" providerId="LiveId" clId="{BDFA2405-0296-4264-9912-084F484E318F}" dt="2018-03-16T19:59:47.420" v="5563" actId="14100"/>
          <ac:spMkLst>
            <pc:docMk/>
            <pc:sldMk cId="3280885130" sldId="333"/>
            <ac:spMk id="10" creationId="{3A09E160-72D9-44C1-8C3C-B5384C541784}"/>
          </ac:spMkLst>
        </pc:spChg>
        <pc:spChg chg="mod">
          <ac:chgData name="Никола Алексеев" userId="ba66283bcb01e904" providerId="LiveId" clId="{BDFA2405-0296-4264-9912-084F484E318F}" dt="2018-03-15T21:48:17.236" v="3542" actId="20577"/>
          <ac:spMkLst>
            <pc:docMk/>
            <pc:sldMk cId="3280885130" sldId="333"/>
            <ac:spMk id="11" creationId="{3F1469C7-F0DD-4AA9-A4D7-2310E2BE800F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2" creationId="{BB2E29C3-C245-49BA-A3E8-97F14FE244A3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3" creationId="{82BD1976-A550-42F2-A317-697B880C0ECE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6" creationId="{2A9F1F31-2757-4007-A3A9-17D5EC213CA3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7" creationId="{428F4F5E-760F-4EF9-BA8B-EC0C7D966137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8" creationId="{02BFB55B-3F96-494B-B285-83B5FF59FD93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19" creationId="{094AFBAE-F949-40A7-ACC1-6DEEF03A303B}"/>
          </ac:spMkLst>
        </pc:spChg>
        <pc:spChg chg="add mod">
          <ac:chgData name="Никола Алексеев" userId="ba66283bcb01e904" providerId="LiveId" clId="{BDFA2405-0296-4264-9912-084F484E318F}" dt="2018-03-15T21:51:30.811" v="3781" actId="1076"/>
          <ac:spMkLst>
            <pc:docMk/>
            <pc:sldMk cId="3280885130" sldId="333"/>
            <ac:spMk id="20" creationId="{1AF5950C-BA77-4586-A91F-D6D3BFF510E3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21" creationId="{6DBDC947-436A-4ACB-922A-EF437B647E0C}"/>
          </ac:spMkLst>
        </pc:spChg>
        <pc:spChg chg="add mod">
          <ac:chgData name="Никола Алексеев" userId="ba66283bcb01e904" providerId="LiveId" clId="{BDFA2405-0296-4264-9912-084F484E318F}" dt="2018-03-15T21:51:30.811" v="3781" actId="1076"/>
          <ac:spMkLst>
            <pc:docMk/>
            <pc:sldMk cId="3280885130" sldId="333"/>
            <ac:spMk id="22" creationId="{3DE381BE-5DB3-49C8-81FF-58B334D41FC6}"/>
          </ac:spMkLst>
        </pc:spChg>
        <pc:spChg chg="del">
          <ac:chgData name="Никола Алексеев" userId="ba66283bcb01e904" providerId="LiveId" clId="{BDFA2405-0296-4264-9912-084F484E318F}" dt="2018-03-15T21:47:47.600" v="3508" actId="478"/>
          <ac:spMkLst>
            <pc:docMk/>
            <pc:sldMk cId="3280885130" sldId="333"/>
            <ac:spMk id="23" creationId="{FD7B8EDE-20CD-4E65-A4A4-C6261F77B32F}"/>
          </ac:spMkLst>
        </pc:spChg>
        <pc:spChg chg="add mod">
          <ac:chgData name="Никола Алексеев" userId="ba66283bcb01e904" providerId="LiveId" clId="{BDFA2405-0296-4264-9912-084F484E318F}" dt="2018-03-15T21:51:30.811" v="3781" actId="1076"/>
          <ac:spMkLst>
            <pc:docMk/>
            <pc:sldMk cId="3280885130" sldId="333"/>
            <ac:spMk id="24" creationId="{B27E2E2A-D02E-47B1-9CCF-EA2CB820846B}"/>
          </ac:spMkLst>
        </pc:spChg>
        <pc:spChg chg="del">
          <ac:chgData name="Никола Алексеев" userId="ba66283bcb01e904" providerId="LiveId" clId="{BDFA2405-0296-4264-9912-084F484E318F}" dt="2018-03-15T21:47:48.837" v="3509" actId="478"/>
          <ac:spMkLst>
            <pc:docMk/>
            <pc:sldMk cId="3280885130" sldId="333"/>
            <ac:spMk id="25" creationId="{4EBCB98A-F30C-49C8-88E6-F8304C95CC45}"/>
          </ac:spMkLst>
        </pc:spChg>
        <pc:spChg chg="add mod">
          <ac:chgData name="Никола Алексеев" userId="ba66283bcb01e904" providerId="LiveId" clId="{BDFA2405-0296-4264-9912-084F484E318F}" dt="2018-03-15T21:51:30.811" v="3781" actId="1076"/>
          <ac:spMkLst>
            <pc:docMk/>
            <pc:sldMk cId="3280885130" sldId="333"/>
            <ac:spMk id="26" creationId="{0FFDFFDD-FA9E-4718-AC1A-24232A880BE6}"/>
          </ac:spMkLst>
        </pc:spChg>
        <pc:picChg chg="del">
          <ac:chgData name="Никола Алексеев" userId="ba66283bcb01e904" providerId="LiveId" clId="{BDFA2405-0296-4264-9912-084F484E318F}" dt="2018-03-15T21:47:47.600" v="3508" actId="478"/>
          <ac:picMkLst>
            <pc:docMk/>
            <pc:sldMk cId="3280885130" sldId="333"/>
            <ac:picMk id="2" creationId="{3A490E42-56FF-415E-BB9C-839CE1E93ECB}"/>
          </ac:picMkLst>
        </pc:picChg>
        <pc:picChg chg="del">
          <ac:chgData name="Никола Алексеев" userId="ba66283bcb01e904" providerId="LiveId" clId="{BDFA2405-0296-4264-9912-084F484E318F}" dt="2018-03-15T21:47:47.600" v="3508" actId="478"/>
          <ac:picMkLst>
            <pc:docMk/>
            <pc:sldMk cId="3280885130" sldId="333"/>
            <ac:picMk id="3" creationId="{61371D72-CE97-4B65-8F84-117E19A75DBD}"/>
          </ac:picMkLst>
        </pc:picChg>
        <pc:picChg chg="del">
          <ac:chgData name="Никола Алексеев" userId="ba66283bcb01e904" providerId="LiveId" clId="{BDFA2405-0296-4264-9912-084F484E318F}" dt="2018-03-15T21:47:47.600" v="3508" actId="478"/>
          <ac:picMkLst>
            <pc:docMk/>
            <pc:sldMk cId="3280885130" sldId="333"/>
            <ac:picMk id="4" creationId="{16AAAC16-ADBD-4133-BCE1-56F86B734294}"/>
          </ac:picMkLst>
        </pc:picChg>
        <pc:picChg chg="del">
          <ac:chgData name="Никола Алексеев" userId="ba66283bcb01e904" providerId="LiveId" clId="{BDFA2405-0296-4264-9912-084F484E318F}" dt="2018-03-15T21:47:47.600" v="3508" actId="478"/>
          <ac:picMkLst>
            <pc:docMk/>
            <pc:sldMk cId="3280885130" sldId="333"/>
            <ac:picMk id="5" creationId="{D5A1565D-6EF2-4636-9956-CF7107F9EDBB}"/>
          </ac:picMkLst>
        </pc:picChg>
      </pc:sldChg>
      <pc:sldChg chg="addSp delSp modSp add ord">
        <pc:chgData name="Никола Алексеев" userId="ba66283bcb01e904" providerId="LiveId" clId="{BDFA2405-0296-4264-9912-084F484E318F}" dt="2018-03-17T01:23:06.826" v="12905" actId="20577"/>
        <pc:sldMkLst>
          <pc:docMk/>
          <pc:sldMk cId="2310728313" sldId="334"/>
        </pc:sldMkLst>
        <pc:spChg chg="add del mod">
          <ac:chgData name="Никола Алексеев" userId="ba66283bcb01e904" providerId="LiveId" clId="{BDFA2405-0296-4264-9912-084F484E318F}" dt="2018-03-16T20:09:05.131" v="5802" actId="20577"/>
          <ac:spMkLst>
            <pc:docMk/>
            <pc:sldMk cId="2310728313" sldId="334"/>
            <ac:spMk id="7" creationId="{A3274E9D-1CDC-40F9-9119-51384437C4A2}"/>
          </ac:spMkLst>
        </pc:spChg>
        <pc:spChg chg="mod">
          <ac:chgData name="Никола Алексеев" userId="ba66283bcb01e904" providerId="LiveId" clId="{BDFA2405-0296-4264-9912-084F484E318F}" dt="2018-03-17T01:23:06.826" v="12905" actId="20577"/>
          <ac:spMkLst>
            <pc:docMk/>
            <pc:sldMk cId="2310728313" sldId="334"/>
            <ac:spMk id="9" creationId="{BD2671F1-993E-478E-9754-E0B68917EF2C}"/>
          </ac:spMkLst>
        </pc:spChg>
        <pc:spChg chg="mod">
          <ac:chgData name="Никола Алексеев" userId="ba66283bcb01e904" providerId="LiveId" clId="{BDFA2405-0296-4264-9912-084F484E318F}" dt="2018-03-16T20:00:36.906" v="5567" actId="14100"/>
          <ac:spMkLst>
            <pc:docMk/>
            <pc:sldMk cId="2310728313" sldId="334"/>
            <ac:spMk id="10" creationId="{3A09E160-72D9-44C1-8C3C-B5384C541784}"/>
          </ac:spMkLst>
        </pc:spChg>
        <pc:spChg chg="mod">
          <ac:chgData name="Никола Алексеев" userId="ba66283bcb01e904" providerId="LiveId" clId="{BDFA2405-0296-4264-9912-084F484E318F}" dt="2018-03-16T20:00:32.211" v="5566" actId="20577"/>
          <ac:spMkLst>
            <pc:docMk/>
            <pc:sldMk cId="2310728313" sldId="334"/>
            <ac:spMk id="11" creationId="{3F1469C7-F0DD-4AA9-A4D7-2310E2BE800F}"/>
          </ac:spMkLst>
        </pc:spChg>
        <pc:spChg chg="add mod">
          <ac:chgData name="Никола Алексеев" userId="ba66283bcb01e904" providerId="LiveId" clId="{BDFA2405-0296-4264-9912-084F484E318F}" dt="2018-03-15T22:37:39.702" v="4443" actId="1076"/>
          <ac:spMkLst>
            <pc:docMk/>
            <pc:sldMk cId="2310728313" sldId="334"/>
            <ac:spMk id="12" creationId="{4B3A3308-D58D-4804-86D5-50F63D160214}"/>
          </ac:spMkLst>
        </pc:spChg>
        <pc:spChg chg="del">
          <ac:chgData name="Никола Алексеев" userId="ba66283bcb01e904" providerId="LiveId" clId="{BDFA2405-0296-4264-9912-084F484E318F}" dt="2018-03-15T22:31:33.288" v="4032" actId="478"/>
          <ac:spMkLst>
            <pc:docMk/>
            <pc:sldMk cId="2310728313" sldId="334"/>
            <ac:spMk id="20" creationId="{1AF5950C-BA77-4586-A91F-D6D3BFF510E3}"/>
          </ac:spMkLst>
        </pc:spChg>
        <pc:spChg chg="del">
          <ac:chgData name="Никола Алексеев" userId="ba66283bcb01e904" providerId="LiveId" clId="{BDFA2405-0296-4264-9912-084F484E318F}" dt="2018-03-15T22:31:32.625" v="4031" actId="478"/>
          <ac:spMkLst>
            <pc:docMk/>
            <pc:sldMk cId="2310728313" sldId="334"/>
            <ac:spMk id="22" creationId="{3DE381BE-5DB3-49C8-81FF-58B334D41FC6}"/>
          </ac:spMkLst>
        </pc:spChg>
        <pc:spChg chg="mod">
          <ac:chgData name="Никола Алексеев" userId="ba66283bcb01e904" providerId="LiveId" clId="{BDFA2405-0296-4264-9912-084F484E318F}" dt="2018-03-15T22:37:36.021" v="4442" actId="1035"/>
          <ac:spMkLst>
            <pc:docMk/>
            <pc:sldMk cId="2310728313" sldId="334"/>
            <ac:spMk id="24" creationId="{B27E2E2A-D02E-47B1-9CCF-EA2CB820846B}"/>
          </ac:spMkLst>
        </pc:spChg>
        <pc:spChg chg="mod">
          <ac:chgData name="Никола Алексеев" userId="ba66283bcb01e904" providerId="LiveId" clId="{BDFA2405-0296-4264-9912-084F484E318F}" dt="2018-03-16T20:09:02.152" v="5800" actId="20577"/>
          <ac:spMkLst>
            <pc:docMk/>
            <pc:sldMk cId="2310728313" sldId="334"/>
            <ac:spMk id="26" creationId="{0FFDFFDD-FA9E-4718-AC1A-24232A880BE6}"/>
          </ac:spMkLst>
        </pc:spChg>
      </pc:sldChg>
      <pc:sldChg chg="addSp delSp modSp add">
        <pc:chgData name="Никола Алексеев" userId="ba66283bcb01e904" providerId="LiveId" clId="{BDFA2405-0296-4264-9912-084F484E318F}" dt="2018-03-17T01:23:13.429" v="12907"/>
        <pc:sldMkLst>
          <pc:docMk/>
          <pc:sldMk cId="3997832731" sldId="335"/>
        </pc:sldMkLst>
        <pc:spChg chg="mod">
          <ac:chgData name="Никола Алексеев" userId="ba66283bcb01e904" providerId="LiveId" clId="{BDFA2405-0296-4264-9912-084F484E318F}" dt="2018-03-15T22:39:54.562" v="4658" actId="113"/>
          <ac:spMkLst>
            <pc:docMk/>
            <pc:sldMk cId="3997832731" sldId="335"/>
            <ac:spMk id="7" creationId="{A3274E9D-1CDC-40F9-9119-51384437C4A2}"/>
          </ac:spMkLst>
        </pc:spChg>
        <pc:spChg chg="del">
          <ac:chgData name="Никола Алексеев" userId="ba66283bcb01e904" providerId="LiveId" clId="{BDFA2405-0296-4264-9912-084F484E318F}" dt="2018-03-17T01:23:13.112" v="12906" actId="478"/>
          <ac:spMkLst>
            <pc:docMk/>
            <pc:sldMk cId="3997832731" sldId="335"/>
            <ac:spMk id="8" creationId="{FA22DF75-B7FC-4D13-B08C-7B5BE46E510C}"/>
          </ac:spMkLst>
        </pc:spChg>
        <pc:spChg chg="del">
          <ac:chgData name="Никола Алексеев" userId="ba66283bcb01e904" providerId="LiveId" clId="{BDFA2405-0296-4264-9912-084F484E318F}" dt="2018-03-17T01:23:13.112" v="12906" actId="478"/>
          <ac:spMkLst>
            <pc:docMk/>
            <pc:sldMk cId="3997832731" sldId="335"/>
            <ac:spMk id="9" creationId="{BD2671F1-993E-478E-9754-E0B68917EF2C}"/>
          </ac:spMkLst>
        </pc:spChg>
        <pc:spChg chg="del">
          <ac:chgData name="Никола Алексеев" userId="ba66283bcb01e904" providerId="LiveId" clId="{BDFA2405-0296-4264-9912-084F484E318F}" dt="2018-03-16T20:03:08.607" v="5572" actId="478"/>
          <ac:spMkLst>
            <pc:docMk/>
            <pc:sldMk cId="3997832731" sldId="335"/>
            <ac:spMk id="10" creationId="{3A09E160-72D9-44C1-8C3C-B5384C541784}"/>
          </ac:spMkLst>
        </pc:spChg>
        <pc:spChg chg="del">
          <ac:chgData name="Никола Алексеев" userId="ba66283bcb01e904" providerId="LiveId" clId="{BDFA2405-0296-4264-9912-084F484E318F}" dt="2018-03-16T20:03:08.607" v="5572" actId="478"/>
          <ac:spMkLst>
            <pc:docMk/>
            <pc:sldMk cId="3997832731" sldId="335"/>
            <ac:spMk id="11" creationId="{3F1469C7-F0DD-4AA9-A4D7-2310E2BE800F}"/>
          </ac:spMkLst>
        </pc:spChg>
        <pc:spChg chg="add">
          <ac:chgData name="Никола Алексеев" userId="ba66283bcb01e904" providerId="LiveId" clId="{BDFA2405-0296-4264-9912-084F484E318F}" dt="2018-03-16T20:03:09.457" v="5573"/>
          <ac:spMkLst>
            <pc:docMk/>
            <pc:sldMk cId="3997832731" sldId="335"/>
            <ac:spMk id="12" creationId="{1D818439-8A54-42C6-8FDF-13FCD70DD9F3}"/>
          </ac:spMkLst>
        </pc:spChg>
        <pc:spChg chg="del mod">
          <ac:chgData name="Никола Алексеев" userId="ba66283bcb01e904" providerId="LiveId" clId="{BDFA2405-0296-4264-9912-084F484E318F}" dt="2018-03-15T22:45:39.366" v="5110" actId="1036"/>
          <ac:spMkLst>
            <pc:docMk/>
            <pc:sldMk cId="3997832731" sldId="335"/>
            <ac:spMk id="12" creationId="{4B3A3308-D58D-4804-86D5-50F63D160214}"/>
          </ac:spMkLst>
        </pc:spChg>
        <pc:spChg chg="add del mod">
          <ac:chgData name="Никола Алексеев" userId="ba66283bcb01e904" providerId="LiveId" clId="{BDFA2405-0296-4264-9912-084F484E318F}" dt="2018-03-15T22:45:39.366" v="5110" actId="1036"/>
          <ac:spMkLst>
            <pc:docMk/>
            <pc:sldMk cId="3997832731" sldId="335"/>
            <ac:spMk id="13" creationId="{D2A701CC-051F-4F3C-BD55-5096BA9DD09D}"/>
          </ac:spMkLst>
        </pc:spChg>
        <pc:spChg chg="add">
          <ac:chgData name="Никола Алексеев" userId="ba66283bcb01e904" providerId="LiveId" clId="{BDFA2405-0296-4264-9912-084F484E318F}" dt="2018-03-16T20:03:09.457" v="5573"/>
          <ac:spMkLst>
            <pc:docMk/>
            <pc:sldMk cId="3997832731" sldId="335"/>
            <ac:spMk id="13" creationId="{D398B2F8-C7D3-4DAF-BB00-B2C13EB08BC0}"/>
          </ac:spMkLst>
        </pc:spChg>
        <pc:spChg chg="add">
          <ac:chgData name="Никола Алексеев" userId="ba66283bcb01e904" providerId="LiveId" clId="{BDFA2405-0296-4264-9912-084F484E318F}" dt="2018-03-17T01:23:13.429" v="12907"/>
          <ac:spMkLst>
            <pc:docMk/>
            <pc:sldMk cId="3997832731" sldId="335"/>
            <ac:spMk id="14" creationId="{ADFCECB8-AA91-4427-9BB9-9D2A270E84F5}"/>
          </ac:spMkLst>
        </pc:spChg>
        <pc:spChg chg="add del mod">
          <ac:chgData name="Никола Алексеев" userId="ba66283bcb01e904" providerId="LiveId" clId="{BDFA2405-0296-4264-9912-084F484E318F}" dt="2018-03-15T22:45:39.366" v="5110" actId="1036"/>
          <ac:spMkLst>
            <pc:docMk/>
            <pc:sldMk cId="3997832731" sldId="335"/>
            <ac:spMk id="14" creationId="{90E01775-6771-43B9-89A7-0315CEA3091A}"/>
          </ac:spMkLst>
        </pc:spChg>
        <pc:spChg chg="add mod">
          <ac:chgData name="Никола Алексеев" userId="ba66283bcb01e904" providerId="LiveId" clId="{BDFA2405-0296-4264-9912-084F484E318F}" dt="2018-03-15T22:45:53.635" v="5171" actId="1036"/>
          <ac:spMkLst>
            <pc:docMk/>
            <pc:sldMk cId="3997832731" sldId="335"/>
            <ac:spMk id="15" creationId="{05438618-0ABD-472F-9F5D-43A899629CBE}"/>
          </ac:spMkLst>
        </pc:spChg>
        <pc:spChg chg="add mod">
          <ac:chgData name="Никола Алексеев" userId="ba66283bcb01e904" providerId="LiveId" clId="{BDFA2405-0296-4264-9912-084F484E318F}" dt="2018-03-15T22:45:53.635" v="5171" actId="1036"/>
          <ac:spMkLst>
            <pc:docMk/>
            <pc:sldMk cId="3997832731" sldId="335"/>
            <ac:spMk id="16" creationId="{04451706-5AEB-4C05-97C4-5CD009F9A74E}"/>
          </ac:spMkLst>
        </pc:spChg>
        <pc:spChg chg="add mod">
          <ac:chgData name="Никола Алексеев" userId="ba66283bcb01e904" providerId="LiveId" clId="{BDFA2405-0296-4264-9912-084F484E318F}" dt="2018-03-16T20:04:21.792" v="5574" actId="20577"/>
          <ac:spMkLst>
            <pc:docMk/>
            <pc:sldMk cId="3997832731" sldId="335"/>
            <ac:spMk id="17" creationId="{E6F86D60-B2B7-43A9-8AFF-9D57241061D9}"/>
          </ac:spMkLst>
        </pc:spChg>
        <pc:spChg chg="add">
          <ac:chgData name="Никола Алексеев" userId="ba66283bcb01e904" providerId="LiveId" clId="{BDFA2405-0296-4264-9912-084F484E318F}" dt="2018-03-17T01:23:13.429" v="12907"/>
          <ac:spMkLst>
            <pc:docMk/>
            <pc:sldMk cId="3997832731" sldId="335"/>
            <ac:spMk id="18" creationId="{5B24F398-2C9C-4B29-9C28-E806685D7C87}"/>
          </ac:spMkLst>
        </pc:spChg>
        <pc:spChg chg="mod">
          <ac:chgData name="Никола Алексеев" userId="ba66283bcb01e904" providerId="LiveId" clId="{BDFA2405-0296-4264-9912-084F484E318F}" dt="2018-03-15T22:40:15.772" v="4664" actId="14100"/>
          <ac:spMkLst>
            <pc:docMk/>
            <pc:sldMk cId="3997832731" sldId="335"/>
            <ac:spMk id="24" creationId="{B27E2E2A-D02E-47B1-9CCF-EA2CB820846B}"/>
          </ac:spMkLst>
        </pc:spChg>
        <pc:spChg chg="mod">
          <ac:chgData name="Никола Алексеев" userId="ba66283bcb01e904" providerId="LiveId" clId="{BDFA2405-0296-4264-9912-084F484E318F}" dt="2018-03-15T22:40:11.619" v="4663" actId="20577"/>
          <ac:spMkLst>
            <pc:docMk/>
            <pc:sldMk cId="3997832731" sldId="335"/>
            <ac:spMk id="26" creationId="{0FFDFFDD-FA9E-4718-AC1A-24232A880BE6}"/>
          </ac:spMkLst>
        </pc:spChg>
      </pc:sldChg>
      <pc:sldChg chg="addSp delSp modSp add">
        <pc:chgData name="Никола Алексеев" userId="ba66283bcb01e904" providerId="LiveId" clId="{BDFA2405-0296-4264-9912-084F484E318F}" dt="2018-03-17T01:23:17.636" v="12909"/>
        <pc:sldMkLst>
          <pc:docMk/>
          <pc:sldMk cId="2361317316" sldId="336"/>
        </pc:sldMkLst>
        <pc:spChg chg="add del mod">
          <ac:chgData name="Никола Алексеев" userId="ba66283bcb01e904" providerId="LiveId" clId="{BDFA2405-0296-4264-9912-084F484E318F}" dt="2018-03-15T22:45:48.391" v="5135" actId="20577"/>
          <ac:spMkLst>
            <pc:docMk/>
            <pc:sldMk cId="2361317316" sldId="336"/>
            <ac:spMk id="7" creationId="{A3274E9D-1CDC-40F9-9119-51384437C4A2}"/>
          </ac:spMkLst>
        </pc:spChg>
        <pc:spChg chg="del">
          <ac:chgData name="Никола Алексеев" userId="ba66283bcb01e904" providerId="LiveId" clId="{BDFA2405-0296-4264-9912-084F484E318F}" dt="2018-03-17T01:23:17.369" v="12908" actId="478"/>
          <ac:spMkLst>
            <pc:docMk/>
            <pc:sldMk cId="2361317316" sldId="336"/>
            <ac:spMk id="8" creationId="{FA22DF75-B7FC-4D13-B08C-7B5BE46E510C}"/>
          </ac:spMkLst>
        </pc:spChg>
        <pc:spChg chg="del">
          <ac:chgData name="Никола Алексеев" userId="ba66283bcb01e904" providerId="LiveId" clId="{BDFA2405-0296-4264-9912-084F484E318F}" dt="2018-03-17T01:23:17.369" v="12908" actId="478"/>
          <ac:spMkLst>
            <pc:docMk/>
            <pc:sldMk cId="2361317316" sldId="336"/>
            <ac:spMk id="9" creationId="{BD2671F1-993E-478E-9754-E0B68917EF2C}"/>
          </ac:spMkLst>
        </pc:spChg>
        <pc:spChg chg="del">
          <ac:chgData name="Никола Алексеев" userId="ba66283bcb01e904" providerId="LiveId" clId="{BDFA2405-0296-4264-9912-084F484E318F}" dt="2018-03-16T20:04:34.128" v="5575" actId="478"/>
          <ac:spMkLst>
            <pc:docMk/>
            <pc:sldMk cId="2361317316" sldId="336"/>
            <ac:spMk id="10" creationId="{3A09E160-72D9-44C1-8C3C-B5384C541784}"/>
          </ac:spMkLst>
        </pc:spChg>
        <pc:spChg chg="del">
          <ac:chgData name="Никола Алексеев" userId="ba66283bcb01e904" providerId="LiveId" clId="{BDFA2405-0296-4264-9912-084F484E318F}" dt="2018-03-16T20:04:34.128" v="5575" actId="478"/>
          <ac:spMkLst>
            <pc:docMk/>
            <pc:sldMk cId="2361317316" sldId="336"/>
            <ac:spMk id="11" creationId="{3F1469C7-F0DD-4AA9-A4D7-2310E2BE800F}"/>
          </ac:spMkLst>
        </pc:spChg>
        <pc:spChg chg="mod">
          <ac:chgData name="Никола Алексеев" userId="ba66283bcb01e904" providerId="LiveId" clId="{BDFA2405-0296-4264-9912-084F484E318F}" dt="2018-03-15T22:46:18.560" v="5239" actId="1036"/>
          <ac:spMkLst>
            <pc:docMk/>
            <pc:sldMk cId="2361317316" sldId="336"/>
            <ac:spMk id="12" creationId="{4B3A3308-D58D-4804-86D5-50F63D160214}"/>
          </ac:spMkLst>
        </pc:spChg>
        <pc:spChg chg="mod">
          <ac:chgData name="Никола Алексеев" userId="ba66283bcb01e904" providerId="LiveId" clId="{BDFA2405-0296-4264-9912-084F484E318F}" dt="2018-03-15T22:46:18.560" v="5239" actId="1036"/>
          <ac:spMkLst>
            <pc:docMk/>
            <pc:sldMk cId="2361317316" sldId="336"/>
            <ac:spMk id="13" creationId="{D2A701CC-051F-4F3C-BD55-5096BA9DD09D}"/>
          </ac:spMkLst>
        </pc:spChg>
        <pc:spChg chg="mod">
          <ac:chgData name="Никола Алексеев" userId="ba66283bcb01e904" providerId="LiveId" clId="{BDFA2405-0296-4264-9912-084F484E318F}" dt="2018-03-15T22:46:18.560" v="5239" actId="1036"/>
          <ac:spMkLst>
            <pc:docMk/>
            <pc:sldMk cId="2361317316" sldId="336"/>
            <ac:spMk id="14" creationId="{90E01775-6771-43B9-89A7-0315CEA3091A}"/>
          </ac:spMkLst>
        </pc:spChg>
        <pc:spChg chg="add mod">
          <ac:chgData name="Никола Алексеев" userId="ba66283bcb01e904" providerId="LiveId" clId="{BDFA2405-0296-4264-9912-084F484E318F}" dt="2018-03-15T22:46:13.724" v="5229" actId="1036"/>
          <ac:spMkLst>
            <pc:docMk/>
            <pc:sldMk cId="2361317316" sldId="336"/>
            <ac:spMk id="15" creationId="{673B458E-50A6-4C3F-BA48-E31B5FD78447}"/>
          </ac:spMkLst>
        </pc:spChg>
        <pc:spChg chg="add mod">
          <ac:chgData name="Никола Алексеев" userId="ba66283bcb01e904" providerId="LiveId" clId="{BDFA2405-0296-4264-9912-084F484E318F}" dt="2018-03-15T22:46:13.724" v="5229" actId="1036"/>
          <ac:spMkLst>
            <pc:docMk/>
            <pc:sldMk cId="2361317316" sldId="336"/>
            <ac:spMk id="16" creationId="{864B8CCB-576F-4C3B-A308-3899C9038D0D}"/>
          </ac:spMkLst>
        </pc:spChg>
        <pc:spChg chg="add mod">
          <ac:chgData name="Никола Алексеев" userId="ba66283bcb01e904" providerId="LiveId" clId="{BDFA2405-0296-4264-9912-084F484E318F}" dt="2018-03-15T22:46:13.724" v="5229" actId="1036"/>
          <ac:spMkLst>
            <pc:docMk/>
            <pc:sldMk cId="2361317316" sldId="336"/>
            <ac:spMk id="17" creationId="{A7BC0443-1243-4F12-9D7F-54732D42B36A}"/>
          </ac:spMkLst>
        </pc:spChg>
        <pc:spChg chg="add mod">
          <ac:chgData name="Никола Алексеев" userId="ba66283bcb01e904" providerId="LiveId" clId="{BDFA2405-0296-4264-9912-084F484E318F}" dt="2018-03-15T22:48:16.208" v="5443" actId="20577"/>
          <ac:spMkLst>
            <pc:docMk/>
            <pc:sldMk cId="2361317316" sldId="336"/>
            <ac:spMk id="18" creationId="{BF16D616-3C88-4C51-80CF-0EF38167B12F}"/>
          </ac:spMkLst>
        </pc:spChg>
        <pc:spChg chg="add">
          <ac:chgData name="Никола Алексеев" userId="ba66283bcb01e904" providerId="LiveId" clId="{BDFA2405-0296-4264-9912-084F484E318F}" dt="2018-03-16T20:04:34.312" v="5576"/>
          <ac:spMkLst>
            <pc:docMk/>
            <pc:sldMk cId="2361317316" sldId="336"/>
            <ac:spMk id="19" creationId="{71681ADD-D79E-437A-8E1F-D22C6CC3FE3F}"/>
          </ac:spMkLst>
        </pc:spChg>
        <pc:spChg chg="add">
          <ac:chgData name="Никола Алексеев" userId="ba66283bcb01e904" providerId="LiveId" clId="{BDFA2405-0296-4264-9912-084F484E318F}" dt="2018-03-16T20:04:34.312" v="5576"/>
          <ac:spMkLst>
            <pc:docMk/>
            <pc:sldMk cId="2361317316" sldId="336"/>
            <ac:spMk id="20" creationId="{D44330BF-3645-478F-A224-5CD46C57CB5C}"/>
          </ac:spMkLst>
        </pc:spChg>
        <pc:spChg chg="add">
          <ac:chgData name="Никола Алексеев" userId="ba66283bcb01e904" providerId="LiveId" clId="{BDFA2405-0296-4264-9912-084F484E318F}" dt="2018-03-17T01:23:17.636" v="12909"/>
          <ac:spMkLst>
            <pc:docMk/>
            <pc:sldMk cId="2361317316" sldId="336"/>
            <ac:spMk id="21" creationId="{382C7090-E0A7-403D-B61A-1C6E10646550}"/>
          </ac:spMkLst>
        </pc:spChg>
        <pc:spChg chg="add">
          <ac:chgData name="Никола Алексеев" userId="ba66283bcb01e904" providerId="LiveId" clId="{BDFA2405-0296-4264-9912-084F484E318F}" dt="2018-03-17T01:23:17.636" v="12909"/>
          <ac:spMkLst>
            <pc:docMk/>
            <pc:sldMk cId="2361317316" sldId="336"/>
            <ac:spMk id="22" creationId="{BA89ACD5-3651-4B03-B08F-6D05E2AD8565}"/>
          </ac:spMkLst>
        </pc:spChg>
        <pc:spChg chg="add del mod">
          <ac:chgData name="Никола Алексеев" userId="ba66283bcb01e904" providerId="LiveId" clId="{BDFA2405-0296-4264-9912-084F484E318F}" dt="2018-03-15T22:45:48.391" v="5135" actId="20577"/>
          <ac:spMkLst>
            <pc:docMk/>
            <pc:sldMk cId="2361317316" sldId="336"/>
            <ac:spMk id="24" creationId="{B27E2E2A-D02E-47B1-9CCF-EA2CB820846B}"/>
          </ac:spMkLst>
        </pc:spChg>
        <pc:spChg chg="add del mod">
          <ac:chgData name="Никола Алексеев" userId="ba66283bcb01e904" providerId="LiveId" clId="{BDFA2405-0296-4264-9912-084F484E318F}" dt="2018-03-15T22:45:48.391" v="5135" actId="20577"/>
          <ac:spMkLst>
            <pc:docMk/>
            <pc:sldMk cId="2361317316" sldId="336"/>
            <ac:spMk id="26" creationId="{0FFDFFDD-FA9E-4718-AC1A-24232A880BE6}"/>
          </ac:spMkLst>
        </pc:spChg>
      </pc:sldChg>
      <pc:sldChg chg="addSp delSp modSp add">
        <pc:chgData name="Никола Алексеев" userId="ba66283bcb01e904" providerId="LiveId" clId="{BDFA2405-0296-4264-9912-084F484E318F}" dt="2018-03-17T01:23:24.002" v="12913"/>
        <pc:sldMkLst>
          <pc:docMk/>
          <pc:sldMk cId="2143043247" sldId="337"/>
        </pc:sldMkLst>
        <pc:spChg chg="del">
          <ac:chgData name="Никола Алексеев" userId="ba66283bcb01e904" providerId="LiveId" clId="{BDFA2405-0296-4264-9912-084F484E318F}" dt="2018-03-17T01:23:23.702" v="12912" actId="478"/>
          <ac:spMkLst>
            <pc:docMk/>
            <pc:sldMk cId="2143043247" sldId="337"/>
            <ac:spMk id="8" creationId="{FA22DF75-B7FC-4D13-B08C-7B5BE46E510C}"/>
          </ac:spMkLst>
        </pc:spChg>
        <pc:spChg chg="del">
          <ac:chgData name="Никола Алексеев" userId="ba66283bcb01e904" providerId="LiveId" clId="{BDFA2405-0296-4264-9912-084F484E318F}" dt="2018-03-17T01:23:23.702" v="12912" actId="478"/>
          <ac:spMkLst>
            <pc:docMk/>
            <pc:sldMk cId="2143043247" sldId="337"/>
            <ac:spMk id="9" creationId="{BD2671F1-993E-478E-9754-E0B68917EF2C}"/>
          </ac:spMkLst>
        </pc:spChg>
        <pc:spChg chg="del mod">
          <ac:chgData name="Никола Алексеев" userId="ba66283bcb01e904" providerId="LiveId" clId="{BDFA2405-0296-4264-9912-084F484E318F}" dt="2018-03-16T20:06:03.230" v="5678" actId="478"/>
          <ac:spMkLst>
            <pc:docMk/>
            <pc:sldMk cId="2143043247" sldId="337"/>
            <ac:spMk id="12" creationId="{4B3A3308-D58D-4804-86D5-50F63D160214}"/>
          </ac:spMkLst>
        </pc:spChg>
        <pc:spChg chg="del">
          <ac:chgData name="Никола Алексеев" userId="ba66283bcb01e904" providerId="LiveId" clId="{BDFA2405-0296-4264-9912-084F484E318F}" dt="2018-03-16T20:06:01.418" v="5676" actId="478"/>
          <ac:spMkLst>
            <pc:docMk/>
            <pc:sldMk cId="2143043247" sldId="337"/>
            <ac:spMk id="13" creationId="{D2A701CC-051F-4F3C-BD55-5096BA9DD09D}"/>
          </ac:spMkLst>
        </pc:spChg>
        <pc:spChg chg="del">
          <ac:chgData name="Никола Алексеев" userId="ba66283bcb01e904" providerId="LiveId" clId="{BDFA2405-0296-4264-9912-084F484E318F}" dt="2018-03-16T20:06:00.337" v="5675" actId="478"/>
          <ac:spMkLst>
            <pc:docMk/>
            <pc:sldMk cId="2143043247" sldId="337"/>
            <ac:spMk id="14" creationId="{90E01775-6771-43B9-89A7-0315CEA3091A}"/>
          </ac:spMkLst>
        </pc:spChg>
        <pc:spChg chg="add del mod">
          <ac:chgData name="Никола Алексеев" userId="ba66283bcb01e904" providerId="LiveId" clId="{BDFA2405-0296-4264-9912-084F484E318F}" dt="2018-03-16T20:13:55.872" v="6154" actId="20577"/>
          <ac:spMkLst>
            <pc:docMk/>
            <pc:sldMk cId="2143043247" sldId="337"/>
            <ac:spMk id="15" creationId="{673B458E-50A6-4C3F-BA48-E31B5FD78447}"/>
          </ac:spMkLst>
        </pc:spChg>
        <pc:spChg chg="del mod">
          <ac:chgData name="Никола Алексеев" userId="ba66283bcb01e904" providerId="LiveId" clId="{BDFA2405-0296-4264-9912-084F484E318F}" dt="2018-03-16T20:09:18.874" v="5803" actId="478"/>
          <ac:spMkLst>
            <pc:docMk/>
            <pc:sldMk cId="2143043247" sldId="337"/>
            <ac:spMk id="16" creationId="{864B8CCB-576F-4C3B-A308-3899C9038D0D}"/>
          </ac:spMkLst>
        </pc:spChg>
        <pc:spChg chg="del mod">
          <ac:chgData name="Никола Алексеев" userId="ba66283bcb01e904" providerId="LiveId" clId="{BDFA2405-0296-4264-9912-084F484E318F}" dt="2018-03-16T20:09:18.874" v="5803" actId="478"/>
          <ac:spMkLst>
            <pc:docMk/>
            <pc:sldMk cId="2143043247" sldId="337"/>
            <ac:spMk id="17" creationId="{A7BC0443-1243-4F12-9D7F-54732D42B36A}"/>
          </ac:spMkLst>
        </pc:spChg>
        <pc:spChg chg="del">
          <ac:chgData name="Никола Алексеев" userId="ba66283bcb01e904" providerId="LiveId" clId="{BDFA2405-0296-4264-9912-084F484E318F}" dt="2018-03-16T20:06:04.185" v="5679" actId="478"/>
          <ac:spMkLst>
            <pc:docMk/>
            <pc:sldMk cId="2143043247" sldId="337"/>
            <ac:spMk id="18" creationId="{BF16D616-3C88-4C51-80CF-0EF38167B12F}"/>
          </ac:spMkLst>
        </pc:spChg>
        <pc:spChg chg="mod">
          <ac:chgData name="Никола Алексеев" userId="ba66283bcb01e904" providerId="LiveId" clId="{BDFA2405-0296-4264-9912-084F484E318F}" dt="2018-03-16T20:05:15.530" v="5582" actId="20577"/>
          <ac:spMkLst>
            <pc:docMk/>
            <pc:sldMk cId="2143043247" sldId="337"/>
            <ac:spMk id="20" creationId="{D44330BF-3645-478F-A224-5CD46C57CB5C}"/>
          </ac:spMkLst>
        </pc:spChg>
        <pc:spChg chg="add mod">
          <ac:chgData name="Никола Алексеев" userId="ba66283bcb01e904" providerId="LiveId" clId="{BDFA2405-0296-4264-9912-084F484E318F}" dt="2018-03-16T20:38:57.684" v="6190" actId="1076"/>
          <ac:spMkLst>
            <pc:docMk/>
            <pc:sldMk cId="2143043247" sldId="337"/>
            <ac:spMk id="21" creationId="{A71192B5-26A4-4B6A-B37C-CF35D07F661F}"/>
          </ac:spMkLst>
        </pc:spChg>
        <pc:spChg chg="add mod">
          <ac:chgData name="Никола Алексеев" userId="ba66283bcb01e904" providerId="LiveId" clId="{BDFA2405-0296-4264-9912-084F484E318F}" dt="2018-03-16T20:41:32.424" v="6371" actId="108"/>
          <ac:spMkLst>
            <pc:docMk/>
            <pc:sldMk cId="2143043247" sldId="337"/>
            <ac:spMk id="22" creationId="{04EFE38A-4064-476B-AAE7-7A07373626C4}"/>
          </ac:spMkLst>
        </pc:spChg>
        <pc:spChg chg="add del mod">
          <ac:chgData name="Никола Алексеев" userId="ba66283bcb01e904" providerId="LiveId" clId="{BDFA2405-0296-4264-9912-084F484E318F}" dt="2018-03-16T20:12:57.578" v="6015" actId="478"/>
          <ac:spMkLst>
            <pc:docMk/>
            <pc:sldMk cId="2143043247" sldId="337"/>
            <ac:spMk id="23" creationId="{7857014B-74F3-43B9-80E2-C33117A2572E}"/>
          </ac:spMkLst>
        </pc:spChg>
        <pc:spChg chg="add mod">
          <ac:chgData name="Никола Алексеев" userId="ba66283bcb01e904" providerId="LiveId" clId="{BDFA2405-0296-4264-9912-084F484E318F}" dt="2018-03-16T20:40:32.518" v="6335" actId="20577"/>
          <ac:spMkLst>
            <pc:docMk/>
            <pc:sldMk cId="2143043247" sldId="337"/>
            <ac:spMk id="24" creationId="{B3C1D63E-6255-45D9-90EF-25FF921D551E}"/>
          </ac:spMkLst>
        </pc:spChg>
        <pc:spChg chg="add mod">
          <ac:chgData name="Никола Алексеев" userId="ba66283bcb01e904" providerId="LiveId" clId="{BDFA2405-0296-4264-9912-084F484E318F}" dt="2018-03-16T20:40:38.354" v="6336" actId="571"/>
          <ac:spMkLst>
            <pc:docMk/>
            <pc:sldMk cId="2143043247" sldId="337"/>
            <ac:spMk id="25" creationId="{6AC2184F-C798-4614-BACD-94D59AFDC93A}"/>
          </ac:spMkLst>
        </pc:spChg>
        <pc:spChg chg="add mod">
          <ac:chgData name="Никола Алексеев" userId="ba66283bcb01e904" providerId="LiveId" clId="{BDFA2405-0296-4264-9912-084F484E318F}" dt="2018-03-16T20:41:30.217" v="6370" actId="108"/>
          <ac:spMkLst>
            <pc:docMk/>
            <pc:sldMk cId="2143043247" sldId="337"/>
            <ac:spMk id="26" creationId="{67DC6C31-4A98-4EF6-AC1A-F2EA7B92191B}"/>
          </ac:spMkLst>
        </pc:spChg>
        <pc:spChg chg="add">
          <ac:chgData name="Никола Алексеев" userId="ba66283bcb01e904" providerId="LiveId" clId="{BDFA2405-0296-4264-9912-084F484E318F}" dt="2018-03-17T01:23:24.002" v="12913"/>
          <ac:spMkLst>
            <pc:docMk/>
            <pc:sldMk cId="2143043247" sldId="337"/>
            <ac:spMk id="27" creationId="{74E525D7-5CDA-43AB-AD69-92BF31B0BF30}"/>
          </ac:spMkLst>
        </pc:spChg>
        <pc:spChg chg="add">
          <ac:chgData name="Никола Алексеев" userId="ba66283bcb01e904" providerId="LiveId" clId="{BDFA2405-0296-4264-9912-084F484E318F}" dt="2018-03-17T01:23:24.002" v="12913"/>
          <ac:spMkLst>
            <pc:docMk/>
            <pc:sldMk cId="2143043247" sldId="337"/>
            <ac:spMk id="28" creationId="{896261ED-6146-4D02-9224-AAE472280A22}"/>
          </ac:spMkLst>
        </pc:spChg>
      </pc:sldChg>
      <pc:sldChg chg="addSp delSp modSp add ord">
        <pc:chgData name="Никола Алексеев" userId="ba66283bcb01e904" providerId="LiveId" clId="{BDFA2405-0296-4264-9912-084F484E318F}" dt="2018-03-17T01:23:20.600" v="12911"/>
        <pc:sldMkLst>
          <pc:docMk/>
          <pc:sldMk cId="3942981478" sldId="338"/>
        </pc:sldMkLst>
        <pc:spChg chg="del">
          <ac:chgData name="Никола Алексеев" userId="ba66283bcb01e904" providerId="LiveId" clId="{BDFA2405-0296-4264-9912-084F484E318F}" dt="2018-03-17T01:23:20.324" v="12910" actId="478"/>
          <ac:spMkLst>
            <pc:docMk/>
            <pc:sldMk cId="3942981478" sldId="338"/>
            <ac:spMk id="8" creationId="{FA22DF75-B7FC-4D13-B08C-7B5BE46E510C}"/>
          </ac:spMkLst>
        </pc:spChg>
        <pc:spChg chg="del">
          <ac:chgData name="Никола Алексеев" userId="ba66283bcb01e904" providerId="LiveId" clId="{BDFA2405-0296-4264-9912-084F484E318F}" dt="2018-03-17T01:23:20.324" v="12910" actId="478"/>
          <ac:spMkLst>
            <pc:docMk/>
            <pc:sldMk cId="3942981478" sldId="338"/>
            <ac:spMk id="9" creationId="{BD2671F1-993E-478E-9754-E0B68917EF2C}"/>
          </ac:spMkLst>
        </pc:spChg>
        <pc:spChg chg="add">
          <ac:chgData name="Никола Алексеев" userId="ba66283bcb01e904" providerId="LiveId" clId="{BDFA2405-0296-4264-9912-084F484E318F}" dt="2018-03-17T01:23:20.600" v="12911"/>
          <ac:spMkLst>
            <pc:docMk/>
            <pc:sldMk cId="3942981478" sldId="338"/>
            <ac:spMk id="10" creationId="{6841618A-F9B7-481D-81A0-EB6025AA1A29}"/>
          </ac:spMkLst>
        </pc:spChg>
        <pc:spChg chg="add">
          <ac:chgData name="Никола Алексеев" userId="ba66283bcb01e904" providerId="LiveId" clId="{BDFA2405-0296-4264-9912-084F484E318F}" dt="2018-03-17T01:23:20.600" v="12911"/>
          <ac:spMkLst>
            <pc:docMk/>
            <pc:sldMk cId="3942981478" sldId="338"/>
            <ac:spMk id="11" creationId="{FE438731-1AB4-46C4-A813-E0BAB68D9BBC}"/>
          </ac:spMkLst>
        </pc:spChg>
        <pc:spChg chg="mod">
          <ac:chgData name="Никола Алексеев" userId="ba66283bcb01e904" providerId="LiveId" clId="{BDFA2405-0296-4264-9912-084F484E318F}" dt="2018-03-16T20:12:47.964" v="6012" actId="1076"/>
          <ac:spMkLst>
            <pc:docMk/>
            <pc:sldMk cId="3942981478" sldId="338"/>
            <ac:spMk id="15" creationId="{673B458E-50A6-4C3F-BA48-E31B5FD78447}"/>
          </ac:spMkLst>
        </pc:spChg>
      </pc:sldChg>
      <pc:sldChg chg="addSp delSp modSp add">
        <pc:chgData name="Никола Алексеев" userId="ba66283bcb01e904" providerId="LiveId" clId="{BDFA2405-0296-4264-9912-084F484E318F}" dt="2018-03-17T01:23:27.548" v="12915"/>
        <pc:sldMkLst>
          <pc:docMk/>
          <pc:sldMk cId="1104101982" sldId="339"/>
        </pc:sldMkLst>
        <pc:spChg chg="del">
          <ac:chgData name="Никола Алексеев" userId="ba66283bcb01e904" providerId="LiveId" clId="{BDFA2405-0296-4264-9912-084F484E318F}" dt="2018-03-17T01:23:27.319" v="12914" actId="478"/>
          <ac:spMkLst>
            <pc:docMk/>
            <pc:sldMk cId="1104101982" sldId="339"/>
            <ac:spMk id="8" creationId="{FA22DF75-B7FC-4D13-B08C-7B5BE46E510C}"/>
          </ac:spMkLst>
        </pc:spChg>
        <pc:spChg chg="del">
          <ac:chgData name="Никола Алексеев" userId="ba66283bcb01e904" providerId="LiveId" clId="{BDFA2405-0296-4264-9912-084F484E318F}" dt="2018-03-17T01:23:27.319" v="12914" actId="478"/>
          <ac:spMkLst>
            <pc:docMk/>
            <pc:sldMk cId="1104101982" sldId="339"/>
            <ac:spMk id="9" creationId="{BD2671F1-993E-478E-9754-E0B68917EF2C}"/>
          </ac:spMkLst>
        </pc:spChg>
        <pc:spChg chg="add">
          <ac:chgData name="Никола Алексеев" userId="ba66283bcb01e904" providerId="LiveId" clId="{BDFA2405-0296-4264-9912-084F484E318F}" dt="2018-03-17T01:23:27.548" v="12915"/>
          <ac:spMkLst>
            <pc:docMk/>
            <pc:sldMk cId="1104101982" sldId="339"/>
            <ac:spMk id="12" creationId="{AB086558-39F6-4779-A2DC-757496EBAFAC}"/>
          </ac:spMkLst>
        </pc:spChg>
        <pc:spChg chg="add">
          <ac:chgData name="Никола Алексеев" userId="ba66283bcb01e904" providerId="LiveId" clId="{BDFA2405-0296-4264-9912-084F484E318F}" dt="2018-03-17T01:23:27.548" v="12915"/>
          <ac:spMkLst>
            <pc:docMk/>
            <pc:sldMk cId="1104101982" sldId="339"/>
            <ac:spMk id="13" creationId="{6F0E0E93-DE32-4A9B-AF3B-A9F633BC24C9}"/>
          </ac:spMkLst>
        </pc:spChg>
        <pc:spChg chg="mod">
          <ac:chgData name="Никола Алексеев" userId="ba66283bcb01e904" providerId="LiveId" clId="{BDFA2405-0296-4264-9912-084F484E318F}" dt="2018-03-16T20:42:44.025" v="6486" actId="113"/>
          <ac:spMkLst>
            <pc:docMk/>
            <pc:sldMk cId="1104101982" sldId="339"/>
            <ac:spMk id="15" creationId="{673B458E-50A6-4C3F-BA48-E31B5FD78447}"/>
          </ac:spMkLst>
        </pc:spChg>
        <pc:spChg chg="mod">
          <ac:chgData name="Никола Алексеев" userId="ba66283bcb01e904" providerId="LiveId" clId="{BDFA2405-0296-4264-9912-084F484E318F}" dt="2018-03-16T20:48:36.182" v="6833" actId="1035"/>
          <ac:spMkLst>
            <pc:docMk/>
            <pc:sldMk cId="1104101982" sldId="339"/>
            <ac:spMk id="21" creationId="{A71192B5-26A4-4B6A-B37C-CF35D07F661F}"/>
          </ac:spMkLst>
        </pc:spChg>
        <pc:spChg chg="mod">
          <ac:chgData name="Никола Алексеев" userId="ba66283bcb01e904" providerId="LiveId" clId="{BDFA2405-0296-4264-9912-084F484E318F}" dt="2018-03-16T20:48:36.182" v="6833" actId="1035"/>
          <ac:spMkLst>
            <pc:docMk/>
            <pc:sldMk cId="1104101982" sldId="339"/>
            <ac:spMk id="22" creationId="{04EFE38A-4064-476B-AAE7-7A07373626C4}"/>
          </ac:spMkLst>
        </pc:spChg>
        <pc:spChg chg="mod">
          <ac:chgData name="Никола Алексеев" userId="ba66283bcb01e904" providerId="LiveId" clId="{BDFA2405-0296-4264-9912-084F484E318F}" dt="2018-03-16T20:50:08.558" v="6963" actId="113"/>
          <ac:spMkLst>
            <pc:docMk/>
            <pc:sldMk cId="1104101982" sldId="339"/>
            <ac:spMk id="24" creationId="{B3C1D63E-6255-45D9-90EF-25FF921D551E}"/>
          </ac:spMkLst>
        </pc:spChg>
        <pc:spChg chg="mod">
          <ac:chgData name="Никола Алексеев" userId="ba66283bcb01e904" providerId="LiveId" clId="{BDFA2405-0296-4264-9912-084F484E318F}" dt="2018-03-16T20:50:12.894" v="6966" actId="1036"/>
          <ac:spMkLst>
            <pc:docMk/>
            <pc:sldMk cId="1104101982" sldId="339"/>
            <ac:spMk id="25" creationId="{6AC2184F-C798-4614-BACD-94D59AFDC93A}"/>
          </ac:spMkLst>
        </pc:spChg>
        <pc:spChg chg="mod">
          <ac:chgData name="Никола Алексеев" userId="ba66283bcb01e904" providerId="LiveId" clId="{BDFA2405-0296-4264-9912-084F484E318F}" dt="2018-03-16T20:50:12.894" v="6966" actId="1036"/>
          <ac:spMkLst>
            <pc:docMk/>
            <pc:sldMk cId="1104101982" sldId="339"/>
            <ac:spMk id="26" creationId="{67DC6C31-4A98-4EF6-AC1A-F2EA7B92191B}"/>
          </ac:spMkLst>
        </pc:spChg>
      </pc:sldChg>
      <pc:sldChg chg="delSp modSp add ord">
        <pc:chgData name="Никола Алексеев" userId="ba66283bcb01e904" providerId="LiveId" clId="{BDFA2405-0296-4264-9912-084F484E318F}" dt="2018-03-16T23:54:33.592" v="12769" actId="1076"/>
        <pc:sldMkLst>
          <pc:docMk/>
          <pc:sldMk cId="3352557241" sldId="340"/>
        </pc:sldMkLst>
        <pc:spChg chg="mod">
          <ac:chgData name="Никола Алексеев" userId="ba66283bcb01e904" providerId="LiveId" clId="{BDFA2405-0296-4264-9912-084F484E318F}" dt="2018-03-16T23:54:33.592" v="12769" actId="1076"/>
          <ac:spMkLst>
            <pc:docMk/>
            <pc:sldMk cId="3352557241" sldId="340"/>
            <ac:spMk id="15" creationId="{673B458E-50A6-4C3F-BA48-E31B5FD78447}"/>
          </ac:spMkLst>
        </pc:spChg>
        <pc:spChg chg="mod">
          <ac:chgData name="Никола Алексеев" userId="ba66283bcb01e904" providerId="LiveId" clId="{BDFA2405-0296-4264-9912-084F484E318F}" dt="2018-03-16T20:50:56.277" v="6998" actId="14100"/>
          <ac:spMkLst>
            <pc:docMk/>
            <pc:sldMk cId="3352557241" sldId="340"/>
            <ac:spMk id="19" creationId="{71681ADD-D79E-437A-8E1F-D22C6CC3FE3F}"/>
          </ac:spMkLst>
        </pc:spChg>
        <pc:spChg chg="mod">
          <ac:chgData name="Никола Алексеев" userId="ba66283bcb01e904" providerId="LiveId" clId="{BDFA2405-0296-4264-9912-084F484E318F}" dt="2018-03-16T20:50:51.615" v="6997" actId="20577"/>
          <ac:spMkLst>
            <pc:docMk/>
            <pc:sldMk cId="3352557241" sldId="340"/>
            <ac:spMk id="20" creationId="{D44330BF-3645-478F-A224-5CD46C57CB5C}"/>
          </ac:spMkLst>
        </pc:spChg>
        <pc:spChg chg="del">
          <ac:chgData name="Никола Алексеев" userId="ba66283bcb01e904" providerId="LiveId" clId="{BDFA2405-0296-4264-9912-084F484E318F}" dt="2018-03-16T20:51:27.728" v="7074" actId="478"/>
          <ac:spMkLst>
            <pc:docMk/>
            <pc:sldMk cId="3352557241" sldId="340"/>
            <ac:spMk id="21" creationId="{A71192B5-26A4-4B6A-B37C-CF35D07F661F}"/>
          </ac:spMkLst>
        </pc:spChg>
        <pc:spChg chg="del">
          <ac:chgData name="Никола Алексеев" userId="ba66283bcb01e904" providerId="LiveId" clId="{BDFA2405-0296-4264-9912-084F484E318F}" dt="2018-03-16T20:51:27.728" v="7074" actId="478"/>
          <ac:spMkLst>
            <pc:docMk/>
            <pc:sldMk cId="3352557241" sldId="340"/>
            <ac:spMk id="22" creationId="{04EFE38A-4064-476B-AAE7-7A07373626C4}"/>
          </ac:spMkLst>
        </pc:spChg>
        <pc:spChg chg="del">
          <ac:chgData name="Никола Алексеев" userId="ba66283bcb01e904" providerId="LiveId" clId="{BDFA2405-0296-4264-9912-084F484E318F}" dt="2018-03-16T20:51:27.728" v="7074" actId="478"/>
          <ac:spMkLst>
            <pc:docMk/>
            <pc:sldMk cId="3352557241" sldId="340"/>
            <ac:spMk id="24" creationId="{B3C1D63E-6255-45D9-90EF-25FF921D551E}"/>
          </ac:spMkLst>
        </pc:spChg>
        <pc:spChg chg="del">
          <ac:chgData name="Никола Алексеев" userId="ba66283bcb01e904" providerId="LiveId" clId="{BDFA2405-0296-4264-9912-084F484E318F}" dt="2018-03-16T20:51:27.728" v="7074" actId="478"/>
          <ac:spMkLst>
            <pc:docMk/>
            <pc:sldMk cId="3352557241" sldId="340"/>
            <ac:spMk id="25" creationId="{6AC2184F-C798-4614-BACD-94D59AFDC93A}"/>
          </ac:spMkLst>
        </pc:spChg>
        <pc:spChg chg="del">
          <ac:chgData name="Никола Алексеев" userId="ba66283bcb01e904" providerId="LiveId" clId="{BDFA2405-0296-4264-9912-084F484E318F}" dt="2018-03-16T20:51:27.728" v="7074" actId="478"/>
          <ac:spMkLst>
            <pc:docMk/>
            <pc:sldMk cId="3352557241" sldId="340"/>
            <ac:spMk id="26" creationId="{67DC6C31-4A98-4EF6-AC1A-F2EA7B92191B}"/>
          </ac:spMkLst>
        </pc:spChg>
      </pc:sldChg>
      <pc:sldChg chg="addSp delSp modSp add">
        <pc:chgData name="Никола Алексеев" userId="ba66283bcb01e904" providerId="LiveId" clId="{BDFA2405-0296-4264-9912-084F484E318F}" dt="2018-03-16T23:01:00.414" v="8366" actId="1076"/>
        <pc:sldMkLst>
          <pc:docMk/>
          <pc:sldMk cId="2013813767" sldId="341"/>
        </pc:sldMkLst>
        <pc:spChg chg="add del mod">
          <ac:chgData name="Никола Алексеев" userId="ba66283bcb01e904" providerId="LiveId" clId="{BDFA2405-0296-4264-9912-084F484E318F}" dt="2018-03-16T22:47:31.732" v="7966" actId="11529"/>
          <ac:spMkLst>
            <pc:docMk/>
            <pc:sldMk cId="2013813767" sldId="341"/>
            <ac:spMk id="5" creationId="{EFFA2678-8021-481A-828D-9C4AF9817AA1}"/>
          </ac:spMkLst>
        </pc:spChg>
        <pc:spChg chg="add mod ord">
          <ac:chgData name="Никола Алексеев" userId="ba66283bcb01e904" providerId="LiveId" clId="{BDFA2405-0296-4264-9912-084F484E318F}" dt="2018-03-16T22:49:21.142" v="8024" actId="115"/>
          <ac:spMkLst>
            <pc:docMk/>
            <pc:sldMk cId="2013813767" sldId="341"/>
            <ac:spMk id="6" creationId="{BDEC06C2-07DF-4AC8-A52E-93FC16152D1E}"/>
          </ac:spMkLst>
        </pc:spChg>
        <pc:spChg chg="add mo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11" creationId="{FAA58D2D-6970-43B6-A80D-08AFEC8159D3}"/>
          </ac:spMkLst>
        </pc:spChg>
        <pc:spChg chg="add mo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12" creationId="{A8212325-43A1-488C-A30B-45DE9C4C8FA9}"/>
          </ac:spMkLst>
        </pc:spChg>
        <pc:spChg chg="mod">
          <ac:chgData name="Никола Алексеев" userId="ba66283bcb01e904" providerId="LiveId" clId="{BDFA2405-0296-4264-9912-084F484E318F}" dt="2018-03-16T22:59:20.920" v="8348" actId="1076"/>
          <ac:spMkLst>
            <pc:docMk/>
            <pc:sldMk cId="2013813767" sldId="341"/>
            <ac:spMk id="15" creationId="{673B458E-50A6-4C3F-BA48-E31B5FD78447}"/>
          </ac:spMkLst>
        </pc:spChg>
        <pc:spChg chg="add mo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17" creationId="{314ECF30-EF3C-4C6F-AAF3-9EE0E526E6B9}"/>
          </ac:spMkLst>
        </pc:spChg>
        <pc:spChg chg="add mo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18" creationId="{3EF4D03B-F380-4039-964B-D6C83ABEBA9C}"/>
          </ac:spMkLst>
        </pc:spChg>
        <pc:spChg chg="add mod or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22" creationId="{2B717D94-B980-477F-AD32-92543615DB40}"/>
          </ac:spMkLst>
        </pc:spChg>
        <pc:spChg chg="add mod">
          <ac:chgData name="Никола Алексеев" userId="ba66283bcb01e904" providerId="LiveId" clId="{BDFA2405-0296-4264-9912-084F484E318F}" dt="2018-03-16T22:59:51.568" v="8358" actId="1036"/>
          <ac:spMkLst>
            <pc:docMk/>
            <pc:sldMk cId="2013813767" sldId="341"/>
            <ac:spMk id="28" creationId="{8C3164E2-1034-4786-B4EA-7D1377C3065D}"/>
          </ac:spMkLst>
        </pc:spChg>
        <pc:grpChg chg="add mod">
          <ac:chgData name="Никола Алексеев" userId="ba66283bcb01e904" providerId="LiveId" clId="{BDFA2405-0296-4264-9912-084F484E318F}" dt="2018-03-16T22:59:51.568" v="8358" actId="1036"/>
          <ac:grpSpMkLst>
            <pc:docMk/>
            <pc:sldMk cId="2013813767" sldId="341"/>
            <ac:grpSpMk id="7" creationId="{DC74C694-15E9-4EEE-9D42-F2AFD9E516F0}"/>
          </ac:grpSpMkLst>
        </pc:grpChg>
        <pc:picChg chg="add mod modCrop">
          <ac:chgData name="Никола Алексеев" userId="ba66283bcb01e904" providerId="LiveId" clId="{BDFA2405-0296-4264-9912-084F484E318F}" dt="2018-03-16T23:00:35.899" v="8361" actId="1582"/>
          <ac:picMkLst>
            <pc:docMk/>
            <pc:sldMk cId="2013813767" sldId="341"/>
            <ac:picMk id="2" creationId="{3C178C1D-904E-4AC1-893C-057CAF752296}"/>
          </ac:picMkLst>
        </pc:picChg>
        <pc:picChg chg="add mod">
          <ac:chgData name="Никола Алексеев" userId="ba66283bcb01e904" providerId="LiveId" clId="{BDFA2405-0296-4264-9912-084F484E318F}" dt="2018-03-16T22:49:12.934" v="8020" actId="164"/>
          <ac:picMkLst>
            <pc:docMk/>
            <pc:sldMk cId="2013813767" sldId="341"/>
            <ac:picMk id="10" creationId="{C13FAC80-6D2F-401F-B81B-A6290FFE8886}"/>
          </ac:picMkLst>
        </pc:picChg>
        <pc:picChg chg="add mod">
          <ac:chgData name="Никола Алексеев" userId="ba66283bcb01e904" providerId="LiveId" clId="{BDFA2405-0296-4264-9912-084F484E318F}" dt="2018-03-16T23:01:00.414" v="8366" actId="1076"/>
          <ac:picMkLst>
            <pc:docMk/>
            <pc:sldMk cId="2013813767" sldId="341"/>
            <ac:picMk id="21" creationId="{437AD4A0-57F8-4BBD-85F4-6DB39A69CB40}"/>
          </ac:picMkLst>
        </pc:picChg>
        <pc:picChg chg="add mod">
          <ac:chgData name="Никола Алексеев" userId="ba66283bcb01e904" providerId="LiveId" clId="{BDFA2405-0296-4264-9912-084F484E318F}" dt="2018-03-16T22:58:48.468" v="8292" actId="571"/>
          <ac:picMkLst>
            <pc:docMk/>
            <pc:sldMk cId="2013813767" sldId="341"/>
            <ac:picMk id="25" creationId="{9C4EF69D-E963-4E67-A591-24465515CEC0}"/>
          </ac:picMkLst>
        </pc:picChg>
        <pc:picChg chg="add mod">
          <ac:chgData name="Никола Алексеев" userId="ba66283bcb01e904" providerId="LiveId" clId="{BDFA2405-0296-4264-9912-084F484E318F}" dt="2018-03-16T23:00:53.869" v="8364" actId="571"/>
          <ac:picMkLst>
            <pc:docMk/>
            <pc:sldMk cId="2013813767" sldId="341"/>
            <ac:picMk id="32" creationId="{3A91B62C-7564-456B-9151-D30A96EA0F66}"/>
          </ac:picMkLst>
        </pc:picChg>
        <pc:cxnChg chg="add mod">
          <ac:chgData name="Никола Алексеев" userId="ba66283bcb01e904" providerId="LiveId" clId="{BDFA2405-0296-4264-9912-084F484E318F}" dt="2018-03-16T22:59:51.568" v="8358" actId="1036"/>
          <ac:cxnSpMkLst>
            <pc:docMk/>
            <pc:sldMk cId="2013813767" sldId="341"/>
            <ac:cxnSpMk id="4" creationId="{14C54000-D8A4-4024-BCEF-839D3DDDF1CD}"/>
          </ac:cxnSpMkLst>
        </pc:cxnChg>
        <pc:cxnChg chg="add del mod">
          <ac:chgData name="Никола Алексеев" userId="ba66283bcb01e904" providerId="LiveId" clId="{BDFA2405-0296-4264-9912-084F484E318F}" dt="2018-03-16T22:59:51.568" v="8358" actId="1036"/>
          <ac:cxnSpMkLst>
            <pc:docMk/>
            <pc:sldMk cId="2013813767" sldId="341"/>
            <ac:cxnSpMk id="14" creationId="{E54DE3E3-3899-4363-A72D-C159BF5B704C}"/>
          </ac:cxnSpMkLst>
        </pc:cxnChg>
        <pc:cxnChg chg="add mod">
          <ac:chgData name="Никола Алексеев" userId="ba66283bcb01e904" providerId="LiveId" clId="{BDFA2405-0296-4264-9912-084F484E318F}" dt="2018-03-16T22:59:51.568" v="8358" actId="1036"/>
          <ac:cxnSpMkLst>
            <pc:docMk/>
            <pc:sldMk cId="2013813767" sldId="341"/>
            <ac:cxnSpMk id="24" creationId="{316CFD6B-98AA-4F59-AAF2-8159CA594633}"/>
          </ac:cxnSpMkLst>
        </pc:cxnChg>
        <pc:cxnChg chg="add mod">
          <ac:chgData name="Никола Алексеев" userId="ba66283bcb01e904" providerId="LiveId" clId="{BDFA2405-0296-4264-9912-084F484E318F}" dt="2018-03-16T22:59:15.376" v="8346" actId="571"/>
          <ac:cxnSpMkLst>
            <pc:docMk/>
            <pc:sldMk cId="2013813767" sldId="341"/>
            <ac:cxnSpMk id="29" creationId="{9110FE86-C29D-4892-80D5-5B687125575C}"/>
          </ac:cxnSpMkLst>
        </pc:cxnChg>
        <pc:cxnChg chg="add mod">
          <ac:chgData name="Никола Алексеев" userId="ba66283bcb01e904" providerId="LiveId" clId="{BDFA2405-0296-4264-9912-084F484E318F}" dt="2018-03-16T22:59:51.568" v="8358" actId="1036"/>
          <ac:cxnSpMkLst>
            <pc:docMk/>
            <pc:sldMk cId="2013813767" sldId="341"/>
            <ac:cxnSpMk id="31" creationId="{C5FCB1B6-F864-4828-AEF1-CD45263C63FF}"/>
          </ac:cxnSpMkLst>
        </pc:cxnChg>
      </pc:sldChg>
      <pc:sldChg chg="addSp delSp modSp add">
        <pc:chgData name="Никола Алексеев" userId="ba66283bcb01e904" providerId="LiveId" clId="{BDFA2405-0296-4264-9912-084F484E318F}" dt="2018-03-16T23:14:50.078" v="9339" actId="1036"/>
        <pc:sldMkLst>
          <pc:docMk/>
          <pc:sldMk cId="1165046775" sldId="342"/>
        </pc:sldMkLst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11" creationId="{FAA58D2D-6970-43B6-A80D-08AFEC8159D3}"/>
          </ac:spMkLst>
        </pc:spChg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12" creationId="{A8212325-43A1-488C-A30B-45DE9C4C8FA9}"/>
          </ac:spMkLst>
        </pc:spChg>
        <pc:spChg chg="mod">
          <ac:chgData name="Никола Алексеев" userId="ba66283bcb01e904" providerId="LiveId" clId="{BDFA2405-0296-4264-9912-084F484E318F}" dt="2018-03-16T23:14:50.078" v="9339" actId="1036"/>
          <ac:spMkLst>
            <pc:docMk/>
            <pc:sldMk cId="1165046775" sldId="342"/>
            <ac:spMk id="15" creationId="{673B458E-50A6-4C3F-BA48-E31B5FD78447}"/>
          </ac:spMkLst>
        </pc:spChg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17" creationId="{314ECF30-EF3C-4C6F-AAF3-9EE0E526E6B9}"/>
          </ac:spMkLst>
        </pc:spChg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18" creationId="{3EF4D03B-F380-4039-964B-D6C83ABEBA9C}"/>
          </ac:spMkLst>
        </pc:spChg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22" creationId="{2B717D94-B980-477F-AD32-92543615DB40}"/>
          </ac:spMkLst>
        </pc:spChg>
        <pc:spChg chg="add mod">
          <ac:chgData name="Никола Алексеев" userId="ba66283bcb01e904" providerId="LiveId" clId="{BDFA2405-0296-4264-9912-084F484E318F}" dt="2018-03-16T23:14:50.078" v="9339" actId="1036"/>
          <ac:spMkLst>
            <pc:docMk/>
            <pc:sldMk cId="1165046775" sldId="342"/>
            <ac:spMk id="23" creationId="{6ADCD4F4-6ABF-4EE5-8989-3A473A259E50}"/>
          </ac:spMkLst>
        </pc:spChg>
        <pc:spChg chg="add mod">
          <ac:chgData name="Никола Алексеев" userId="ba66283bcb01e904" providerId="LiveId" clId="{BDFA2405-0296-4264-9912-084F484E318F}" dt="2018-03-16T23:14:50.078" v="9339" actId="1036"/>
          <ac:spMkLst>
            <pc:docMk/>
            <pc:sldMk cId="1165046775" sldId="342"/>
            <ac:spMk id="25" creationId="{9F04CB70-81AD-4F37-971C-AFF078022FB7}"/>
          </ac:spMkLst>
        </pc:spChg>
        <pc:spChg chg="del">
          <ac:chgData name="Никола Алексеев" userId="ba66283bcb01e904" providerId="LiveId" clId="{BDFA2405-0296-4264-9912-084F484E318F}" dt="2018-03-16T23:02:13.372" v="8485" actId="478"/>
          <ac:spMkLst>
            <pc:docMk/>
            <pc:sldMk cId="1165046775" sldId="342"/>
            <ac:spMk id="28" creationId="{8C3164E2-1034-4786-B4EA-7D1377C3065D}"/>
          </ac:spMkLst>
        </pc:spChg>
        <pc:grpChg chg="del">
          <ac:chgData name="Никола Алексеев" userId="ba66283bcb01e904" providerId="LiveId" clId="{BDFA2405-0296-4264-9912-084F484E318F}" dt="2018-03-16T23:02:13.372" v="8485" actId="478"/>
          <ac:grpSpMkLst>
            <pc:docMk/>
            <pc:sldMk cId="1165046775" sldId="342"/>
            <ac:grpSpMk id="7" creationId="{DC74C694-15E9-4EEE-9D42-F2AFD9E516F0}"/>
          </ac:grpSpMkLst>
        </pc:grpChg>
        <pc:picChg chg="del">
          <ac:chgData name="Никола Алексеев" userId="ba66283bcb01e904" providerId="LiveId" clId="{BDFA2405-0296-4264-9912-084F484E318F}" dt="2018-03-16T23:02:13.372" v="8485" actId="478"/>
          <ac:picMkLst>
            <pc:docMk/>
            <pc:sldMk cId="1165046775" sldId="342"/>
            <ac:picMk id="2" creationId="{3C178C1D-904E-4AC1-893C-057CAF752296}"/>
          </ac:picMkLst>
        </pc:picChg>
        <pc:picChg chg="del">
          <ac:chgData name="Никола Алексеев" userId="ba66283bcb01e904" providerId="LiveId" clId="{BDFA2405-0296-4264-9912-084F484E318F}" dt="2018-03-16T23:02:13.372" v="8485" actId="478"/>
          <ac:picMkLst>
            <pc:docMk/>
            <pc:sldMk cId="1165046775" sldId="342"/>
            <ac:picMk id="21" creationId="{437AD4A0-57F8-4BBD-85F4-6DB39A69CB40}"/>
          </ac:picMkLst>
        </pc:picChg>
        <pc:cxnChg chg="del mod">
          <ac:chgData name="Никола Алексеев" userId="ba66283bcb01e904" providerId="LiveId" clId="{BDFA2405-0296-4264-9912-084F484E318F}" dt="2018-03-16T23:02:13.372" v="8485" actId="478"/>
          <ac:cxnSpMkLst>
            <pc:docMk/>
            <pc:sldMk cId="1165046775" sldId="342"/>
            <ac:cxnSpMk id="4" creationId="{14C54000-D8A4-4024-BCEF-839D3DDDF1CD}"/>
          </ac:cxnSpMkLst>
        </pc:cxnChg>
        <pc:cxnChg chg="del">
          <ac:chgData name="Никола Алексеев" userId="ba66283bcb01e904" providerId="LiveId" clId="{BDFA2405-0296-4264-9912-084F484E318F}" dt="2018-03-16T23:02:13.372" v="8485" actId="478"/>
          <ac:cxnSpMkLst>
            <pc:docMk/>
            <pc:sldMk cId="1165046775" sldId="342"/>
            <ac:cxnSpMk id="14" creationId="{E54DE3E3-3899-4363-A72D-C159BF5B704C}"/>
          </ac:cxnSpMkLst>
        </pc:cxnChg>
        <pc:cxnChg chg="del mod">
          <ac:chgData name="Никола Алексеев" userId="ba66283bcb01e904" providerId="LiveId" clId="{BDFA2405-0296-4264-9912-084F484E318F}" dt="2018-03-16T23:02:13.372" v="8485" actId="478"/>
          <ac:cxnSpMkLst>
            <pc:docMk/>
            <pc:sldMk cId="1165046775" sldId="342"/>
            <ac:cxnSpMk id="24" creationId="{316CFD6B-98AA-4F59-AAF2-8159CA594633}"/>
          </ac:cxnSpMkLst>
        </pc:cxnChg>
        <pc:cxnChg chg="del mod">
          <ac:chgData name="Никола Алексеев" userId="ba66283bcb01e904" providerId="LiveId" clId="{BDFA2405-0296-4264-9912-084F484E318F}" dt="2018-03-16T23:02:13.372" v="8485" actId="478"/>
          <ac:cxnSpMkLst>
            <pc:docMk/>
            <pc:sldMk cId="1165046775" sldId="342"/>
            <ac:cxnSpMk id="31" creationId="{C5FCB1B6-F864-4828-AEF1-CD45263C63FF}"/>
          </ac:cxnSpMkLst>
        </pc:cxnChg>
      </pc:sldChg>
      <pc:sldChg chg="addSp delSp modSp add">
        <pc:chgData name="Никола Алексеев" userId="ba66283bcb01e904" providerId="LiveId" clId="{BDFA2405-0296-4264-9912-084F484E318F}" dt="2018-03-16T23:22:15.058" v="10012" actId="404"/>
        <pc:sldMkLst>
          <pc:docMk/>
          <pc:sldMk cId="2356535117" sldId="343"/>
        </pc:sldMkLst>
        <pc:spChg chg="add mod">
          <ac:chgData name="Никола Алексеев" userId="ba66283bcb01e904" providerId="LiveId" clId="{BDFA2405-0296-4264-9912-084F484E318F}" dt="2018-03-16T23:22:15.058" v="10012" actId="404"/>
          <ac:spMkLst>
            <pc:docMk/>
            <pc:sldMk cId="2356535117" sldId="343"/>
            <ac:spMk id="10" creationId="{3EAEC1C8-C9F3-4FDA-9D0B-2040E7EA996E}"/>
          </ac:spMkLst>
        </pc:spChg>
        <pc:spChg chg="del mod">
          <ac:chgData name="Никола Алексеев" userId="ba66283bcb01e904" providerId="LiveId" clId="{BDFA2405-0296-4264-9912-084F484E318F}" dt="2018-03-16T23:15:04.601" v="9344"/>
          <ac:spMkLst>
            <pc:docMk/>
            <pc:sldMk cId="2356535117" sldId="343"/>
            <ac:spMk id="15" creationId="{673B458E-50A6-4C3F-BA48-E31B5FD78447}"/>
          </ac:spMkLst>
        </pc:spChg>
        <pc:spChg chg="del">
          <ac:chgData name="Никола Алексеев" userId="ba66283bcb01e904" providerId="LiveId" clId="{BDFA2405-0296-4264-9912-084F484E318F}" dt="2018-03-16T23:15:04.597" v="9342" actId="478"/>
          <ac:spMkLst>
            <pc:docMk/>
            <pc:sldMk cId="2356535117" sldId="343"/>
            <ac:spMk id="23" creationId="{6ADCD4F4-6ABF-4EE5-8989-3A473A259E50}"/>
          </ac:spMkLst>
        </pc:spChg>
        <pc:spChg chg="del">
          <ac:chgData name="Никола Алексеев" userId="ba66283bcb01e904" providerId="LiveId" clId="{BDFA2405-0296-4264-9912-084F484E318F}" dt="2018-03-16T23:15:05.397" v="9345" actId="478"/>
          <ac:spMkLst>
            <pc:docMk/>
            <pc:sldMk cId="2356535117" sldId="343"/>
            <ac:spMk id="25" creationId="{9F04CB70-81AD-4F37-971C-AFF078022FB7}"/>
          </ac:spMkLst>
        </pc:spChg>
      </pc:sldChg>
      <pc:sldChg chg="addSp delSp modSp add">
        <pc:chgData name="Никола Алексеев" userId="ba66283bcb01e904" providerId="LiveId" clId="{BDFA2405-0296-4264-9912-084F484E318F}" dt="2018-03-16T23:34:06.030" v="11159" actId="20577"/>
        <pc:sldMkLst>
          <pc:docMk/>
          <pc:sldMk cId="42804784" sldId="344"/>
        </pc:sldMkLst>
        <pc:spChg chg="add del">
          <ac:chgData name="Никола Алексеев" userId="ba66283bcb01e904" providerId="LiveId" clId="{BDFA2405-0296-4264-9912-084F484E318F}" dt="2018-03-16T23:26:03.189" v="10260"/>
          <ac:spMkLst>
            <pc:docMk/>
            <pc:sldMk cId="42804784" sldId="344"/>
            <ac:spMk id="2" creationId="{DD9D1401-0296-4D48-AC48-760E1F0426DE}"/>
          </ac:spMkLst>
        </pc:spChg>
        <pc:spChg chg="mod">
          <ac:chgData name="Никола Алексеев" userId="ba66283bcb01e904" providerId="LiveId" clId="{BDFA2405-0296-4264-9912-084F484E318F}" dt="2018-03-16T23:34:06.030" v="11159" actId="20577"/>
          <ac:spMkLst>
            <pc:docMk/>
            <pc:sldMk cId="42804784" sldId="344"/>
            <ac:spMk id="10" creationId="{3EAEC1C8-C9F3-4FDA-9D0B-2040E7EA996E}"/>
          </ac:spMkLst>
        </pc:spChg>
        <pc:picChg chg="add mod modCrop">
          <ac:chgData name="Никола Алексеев" userId="ba66283bcb01e904" providerId="LiveId" clId="{BDFA2405-0296-4264-9912-084F484E318F}" dt="2018-03-16T23:28:30.599" v="10504" actId="732"/>
          <ac:picMkLst>
            <pc:docMk/>
            <pc:sldMk cId="42804784" sldId="344"/>
            <ac:picMk id="3" creationId="{0A4AA9F3-22B4-40B6-B20D-307E3ED4190B}"/>
          </ac:picMkLst>
        </pc:picChg>
        <pc:cxnChg chg="add mod">
          <ac:chgData name="Никола Алексеев" userId="ba66283bcb01e904" providerId="LiveId" clId="{BDFA2405-0296-4264-9912-084F484E318F}" dt="2018-03-16T23:29:37.348" v="10512" actId="13822"/>
          <ac:cxnSpMkLst>
            <pc:docMk/>
            <pc:sldMk cId="42804784" sldId="344"/>
            <ac:cxnSpMk id="5" creationId="{8BF81080-C3D6-4BA9-BFCB-2F743AB8AB41}"/>
          </ac:cxnSpMkLst>
        </pc:cxnChg>
        <pc:cxnChg chg="add mod">
          <ac:chgData name="Никола Алексеев" userId="ba66283bcb01e904" providerId="LiveId" clId="{BDFA2405-0296-4264-9912-084F484E318F}" dt="2018-03-16T23:29:34.833" v="10511" actId="14100"/>
          <ac:cxnSpMkLst>
            <pc:docMk/>
            <pc:sldMk cId="42804784" sldId="344"/>
            <ac:cxnSpMk id="7" creationId="{AEE3D960-1142-4C4E-BF05-A2E5A096CB61}"/>
          </ac:cxnSpMkLst>
        </pc:cxnChg>
      </pc:sldChg>
      <pc:sldChg chg="addSp delSp modSp add">
        <pc:chgData name="Никола Алексеев" userId="ba66283bcb01e904" providerId="LiveId" clId="{BDFA2405-0296-4264-9912-084F484E318F}" dt="2018-03-16T23:38:25.207" v="11533" actId="1036"/>
        <pc:sldMkLst>
          <pc:docMk/>
          <pc:sldMk cId="4063839503" sldId="345"/>
        </pc:sldMkLst>
        <pc:spChg chg="mod">
          <ac:chgData name="Никола Алексеев" userId="ba66283bcb01e904" providerId="LiveId" clId="{BDFA2405-0296-4264-9912-084F484E318F}" dt="2018-03-16T23:38:25.207" v="11533" actId="1036"/>
          <ac:spMkLst>
            <pc:docMk/>
            <pc:sldMk cId="4063839503" sldId="345"/>
            <ac:spMk id="10" creationId="{3EAEC1C8-C9F3-4FDA-9D0B-2040E7EA996E}"/>
          </ac:spMkLst>
        </pc:spChg>
        <pc:spChg chg="add mod">
          <ac:chgData name="Никола Алексеев" userId="ba66283bcb01e904" providerId="LiveId" clId="{BDFA2405-0296-4264-9912-084F484E318F}" dt="2018-03-16T23:38:25.207" v="11533" actId="1036"/>
          <ac:spMkLst>
            <pc:docMk/>
            <pc:sldMk cId="4063839503" sldId="345"/>
            <ac:spMk id="11" creationId="{3E059A84-4A70-419D-9CB8-0CB726C08FB5}"/>
          </ac:spMkLst>
        </pc:spChg>
        <pc:spChg chg="add mod ord">
          <ac:chgData name="Никола Алексеев" userId="ba66283bcb01e904" providerId="LiveId" clId="{BDFA2405-0296-4264-9912-084F484E318F}" dt="2018-03-16T23:38:25.207" v="11533" actId="1036"/>
          <ac:spMkLst>
            <pc:docMk/>
            <pc:sldMk cId="4063839503" sldId="345"/>
            <ac:spMk id="12" creationId="{D740AFAE-320D-4C5A-8A8B-19A16E638897}"/>
          </ac:spMkLst>
        </pc:spChg>
        <pc:spChg chg="add mod">
          <ac:chgData name="Никола Алексеев" userId="ba66283bcb01e904" providerId="LiveId" clId="{BDFA2405-0296-4264-9912-084F484E318F}" dt="2018-03-16T23:38:25.207" v="11533" actId="1036"/>
          <ac:spMkLst>
            <pc:docMk/>
            <pc:sldMk cId="4063839503" sldId="345"/>
            <ac:spMk id="13" creationId="{3F78B86A-7ADA-4EC5-AF14-BA614520027C}"/>
          </ac:spMkLst>
        </pc:spChg>
        <pc:picChg chg="del">
          <ac:chgData name="Никола Алексеев" userId="ba66283bcb01e904" providerId="LiveId" clId="{BDFA2405-0296-4264-9912-084F484E318F}" dt="2018-03-16T23:30:13.118" v="10514" actId="478"/>
          <ac:picMkLst>
            <pc:docMk/>
            <pc:sldMk cId="4063839503" sldId="345"/>
            <ac:picMk id="3" creationId="{0A4AA9F3-22B4-40B6-B20D-307E3ED4190B}"/>
          </ac:picMkLst>
        </pc:picChg>
        <pc:cxnChg chg="del">
          <ac:chgData name="Никола Алексеев" userId="ba66283bcb01e904" providerId="LiveId" clId="{BDFA2405-0296-4264-9912-084F484E318F}" dt="2018-03-16T23:30:14.701" v="10515" actId="478"/>
          <ac:cxnSpMkLst>
            <pc:docMk/>
            <pc:sldMk cId="4063839503" sldId="345"/>
            <ac:cxnSpMk id="5" creationId="{8BF81080-C3D6-4BA9-BFCB-2F743AB8AB41}"/>
          </ac:cxnSpMkLst>
        </pc:cxnChg>
        <pc:cxnChg chg="del mod">
          <ac:chgData name="Никола Алексеев" userId="ba66283bcb01e904" providerId="LiveId" clId="{BDFA2405-0296-4264-9912-084F484E318F}" dt="2018-03-16T23:30:15.582" v="10516" actId="478"/>
          <ac:cxnSpMkLst>
            <pc:docMk/>
            <pc:sldMk cId="4063839503" sldId="345"/>
            <ac:cxnSpMk id="7" creationId="{AEE3D960-1142-4C4E-BF05-A2E5A096CB61}"/>
          </ac:cxnSpMkLst>
        </pc:cxnChg>
      </pc:sldChg>
      <pc:sldChg chg="addSp delSp modSp add">
        <pc:chgData name="Никола Алексеев" userId="ba66283bcb01e904" providerId="LiveId" clId="{BDFA2405-0296-4264-9912-084F484E318F}" dt="2018-03-16T23:47:50.991" v="11963" actId="13822"/>
        <pc:sldMkLst>
          <pc:docMk/>
          <pc:sldMk cId="1723676799" sldId="346"/>
        </pc:sldMkLst>
        <pc:spChg chg="add mod">
          <ac:chgData name="Никола Алексеев" userId="ba66283bcb01e904" providerId="LiveId" clId="{BDFA2405-0296-4264-9912-084F484E318F}" dt="2018-03-16T23:42:40.639" v="11883" actId="20577"/>
          <ac:spMkLst>
            <pc:docMk/>
            <pc:sldMk cId="1723676799" sldId="346"/>
            <ac:spMk id="2" creationId="{0DFB3C0A-EF00-4FBB-97B4-89E31603B4F0}"/>
          </ac:spMkLst>
        </pc:spChg>
        <pc:spChg chg="add mod">
          <ac:chgData name="Никола Алексеев" userId="ba66283bcb01e904" providerId="LiveId" clId="{BDFA2405-0296-4264-9912-084F484E318F}" dt="2018-03-16T23:42:58.908" v="11893" actId="208"/>
          <ac:spMkLst>
            <pc:docMk/>
            <pc:sldMk cId="1723676799" sldId="346"/>
            <ac:spMk id="3" creationId="{9550404D-C975-4931-B25B-157CCE92E32A}"/>
          </ac:spMkLst>
        </pc:spChg>
        <pc:spChg chg="mod">
          <ac:chgData name="Никола Алексеев" userId="ba66283bcb01e904" providerId="LiveId" clId="{BDFA2405-0296-4264-9912-084F484E318F}" dt="2018-03-16T23:42:14.049" v="11862" actId="20577"/>
          <ac:spMkLst>
            <pc:docMk/>
            <pc:sldMk cId="1723676799" sldId="346"/>
            <ac:spMk id="10" creationId="{3EAEC1C8-C9F3-4FDA-9D0B-2040E7EA996E}"/>
          </ac:spMkLst>
        </pc:spChg>
        <pc:spChg chg="del">
          <ac:chgData name="Никола Алексеев" userId="ba66283bcb01e904" providerId="LiveId" clId="{BDFA2405-0296-4264-9912-084F484E318F}" dt="2018-03-16T23:38:41.265" v="11535" actId="478"/>
          <ac:spMkLst>
            <pc:docMk/>
            <pc:sldMk cId="1723676799" sldId="346"/>
            <ac:spMk id="11" creationId="{3E059A84-4A70-419D-9CB8-0CB726C08FB5}"/>
          </ac:spMkLst>
        </pc:spChg>
        <pc:spChg chg="del">
          <ac:chgData name="Никола Алексеев" userId="ba66283bcb01e904" providerId="LiveId" clId="{BDFA2405-0296-4264-9912-084F484E318F}" dt="2018-03-16T23:38:41.702" v="11536" actId="478"/>
          <ac:spMkLst>
            <pc:docMk/>
            <pc:sldMk cId="1723676799" sldId="346"/>
            <ac:spMk id="12" creationId="{D740AFAE-320D-4C5A-8A8B-19A16E638897}"/>
          </ac:spMkLst>
        </pc:spChg>
        <pc:spChg chg="del">
          <ac:chgData name="Никола Алексеев" userId="ba66283bcb01e904" providerId="LiveId" clId="{BDFA2405-0296-4264-9912-084F484E318F}" dt="2018-03-16T23:38:43.006" v="11537" actId="478"/>
          <ac:spMkLst>
            <pc:docMk/>
            <pc:sldMk cId="1723676799" sldId="346"/>
            <ac:spMk id="13" creationId="{3F78B86A-7ADA-4EC5-AF14-BA614520027C}"/>
          </ac:spMkLst>
        </pc:spChg>
        <pc:spChg chg="add mod">
          <ac:chgData name="Никола Алексеев" userId="ba66283bcb01e904" providerId="LiveId" clId="{BDFA2405-0296-4264-9912-084F484E318F}" dt="2018-03-16T23:44:39.776" v="11923" actId="1076"/>
          <ac:spMkLst>
            <pc:docMk/>
            <pc:sldMk cId="1723676799" sldId="346"/>
            <ac:spMk id="14" creationId="{48FB536F-FC5D-4E26-9E18-106C1CEC4EF6}"/>
          </ac:spMkLst>
        </pc:spChg>
        <pc:spChg chg="add mod">
          <ac:chgData name="Никола Алексеев" userId="ba66283bcb01e904" providerId="LiveId" clId="{BDFA2405-0296-4264-9912-084F484E318F}" dt="2018-03-16T23:43:02.144" v="11894" actId="571"/>
          <ac:spMkLst>
            <pc:docMk/>
            <pc:sldMk cId="1723676799" sldId="346"/>
            <ac:spMk id="15" creationId="{1524450C-55B0-42D7-93C1-28E8D285E7EA}"/>
          </ac:spMkLst>
        </pc:spChg>
        <pc:spChg chg="add mod">
          <ac:chgData name="Никола Алексеев" userId="ba66283bcb01e904" providerId="LiveId" clId="{BDFA2405-0296-4264-9912-084F484E318F}" dt="2018-03-16T23:43:04.036" v="11895" actId="571"/>
          <ac:spMkLst>
            <pc:docMk/>
            <pc:sldMk cId="1723676799" sldId="346"/>
            <ac:spMk id="16" creationId="{A75C8E59-8EB6-4C41-8E47-D8937D1DAAB0}"/>
          </ac:spMkLst>
        </pc:spChg>
        <pc:spChg chg="add mod">
          <ac:chgData name="Никола Алексеев" userId="ba66283bcb01e904" providerId="LiveId" clId="{BDFA2405-0296-4264-9912-084F484E318F}" dt="2018-03-16T23:43:17.676" v="11899" actId="1076"/>
          <ac:spMkLst>
            <pc:docMk/>
            <pc:sldMk cId="1723676799" sldId="346"/>
            <ac:spMk id="17" creationId="{33214084-DAB0-4A03-A0A8-11A42915E78E}"/>
          </ac:spMkLst>
        </pc:spChg>
        <pc:spChg chg="add mod">
          <ac:chgData name="Никола Алексеев" userId="ba66283bcb01e904" providerId="LiveId" clId="{BDFA2405-0296-4264-9912-084F484E318F}" dt="2018-03-16T23:43:09.040" v="11897" actId="571"/>
          <ac:spMkLst>
            <pc:docMk/>
            <pc:sldMk cId="1723676799" sldId="346"/>
            <ac:spMk id="18" creationId="{DBC0FC36-C6E1-4E7F-B98C-105C4763FECF}"/>
          </ac:spMkLst>
        </pc:spChg>
        <pc:spChg chg="add mod">
          <ac:chgData name="Никола Алексеев" userId="ba66283bcb01e904" providerId="LiveId" clId="{BDFA2405-0296-4264-9912-084F484E318F}" dt="2018-03-16T23:43:11.368" v="11898" actId="571"/>
          <ac:spMkLst>
            <pc:docMk/>
            <pc:sldMk cId="1723676799" sldId="346"/>
            <ac:spMk id="21" creationId="{13F37392-DAC8-4976-BEC9-F4442C2B3C43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0" creationId="{B2F905A4-078F-467B-B335-8AB37FDE384D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1" creationId="{9A5574F2-EFEB-44BC-8369-B4BB0D05DE27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2" creationId="{312F8D69-4EA2-4E58-A919-DC4589684FAF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3" creationId="{2A315CA1-CA37-4AA9-BB8F-E25B4692C805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4" creationId="{EBB17802-01B4-435F-A26D-B03D88626516}"/>
          </ac:spMkLst>
        </pc:spChg>
        <pc:spChg chg="add mod">
          <ac:chgData name="Никола Алексеев" userId="ba66283bcb01e904" providerId="LiveId" clId="{BDFA2405-0296-4264-9912-084F484E318F}" dt="2018-03-16T23:44:35.078" v="11920" actId="1038"/>
          <ac:spMkLst>
            <pc:docMk/>
            <pc:sldMk cId="1723676799" sldId="346"/>
            <ac:spMk id="35" creationId="{7C2DAD48-2862-4B92-B826-FAB4D282AFC7}"/>
          </ac:spMkLst>
        </pc:spChg>
        <pc:spChg chg="add mod">
          <ac:chgData name="Никола Алексеев" userId="ba66283bcb01e904" providerId="LiveId" clId="{BDFA2405-0296-4264-9912-084F484E318F}" dt="2018-03-16T23:44:31.914" v="11914" actId="571"/>
          <ac:spMkLst>
            <pc:docMk/>
            <pc:sldMk cId="1723676799" sldId="346"/>
            <ac:spMk id="42" creationId="{F25EB531-F1AD-4B2E-9A14-D2F442D10FF4}"/>
          </ac:spMkLst>
        </pc:spChg>
        <pc:spChg chg="add mod">
          <ac:chgData name="Никола Алексеев" userId="ba66283bcb01e904" providerId="LiveId" clId="{BDFA2405-0296-4264-9912-084F484E318F}" dt="2018-03-16T23:44:31.914" v="11914" actId="571"/>
          <ac:spMkLst>
            <pc:docMk/>
            <pc:sldMk cId="1723676799" sldId="346"/>
            <ac:spMk id="43" creationId="{918AE816-36C0-4A7D-85FB-F9C50FF27F90}"/>
          </ac:spMkLst>
        </pc:spChg>
        <pc:spChg chg="add mod">
          <ac:chgData name="Никола Алексеев" userId="ba66283bcb01e904" providerId="LiveId" clId="{BDFA2405-0296-4264-9912-084F484E318F}" dt="2018-03-16T23:44:31.914" v="11914" actId="571"/>
          <ac:spMkLst>
            <pc:docMk/>
            <pc:sldMk cId="1723676799" sldId="346"/>
            <ac:spMk id="44" creationId="{B7FDA412-96F0-462C-B158-36FE57995205}"/>
          </ac:spMkLst>
        </pc:spChg>
        <pc:spChg chg="add mod">
          <ac:chgData name="Никола Алексеев" userId="ba66283bcb01e904" providerId="LiveId" clId="{BDFA2405-0296-4264-9912-084F484E318F}" dt="2018-03-16T23:45:12.283" v="11941" actId="1038"/>
          <ac:spMkLst>
            <pc:docMk/>
            <pc:sldMk cId="1723676799" sldId="346"/>
            <ac:spMk id="45" creationId="{3B308AAA-439D-4882-9687-D6D6836DAA73}"/>
          </ac:spMkLst>
        </pc:spChg>
        <pc:spChg chg="add mod">
          <ac:chgData name="Никола Алексеев" userId="ba66283bcb01e904" providerId="LiveId" clId="{BDFA2405-0296-4264-9912-084F484E318F}" dt="2018-03-16T23:45:10.198" v="11939" actId="1037"/>
          <ac:spMkLst>
            <pc:docMk/>
            <pc:sldMk cId="1723676799" sldId="346"/>
            <ac:spMk id="46" creationId="{A61FEEFD-52AF-4430-A514-DE455091B2CA}"/>
          </ac:spMkLst>
        </pc:spChg>
        <pc:spChg chg="add mod">
          <ac:chgData name="Никола Алексеев" userId="ba66283bcb01e904" providerId="LiveId" clId="{BDFA2405-0296-4264-9912-084F484E318F}" dt="2018-03-16T23:44:31.914" v="11914" actId="571"/>
          <ac:spMkLst>
            <pc:docMk/>
            <pc:sldMk cId="1723676799" sldId="346"/>
            <ac:spMk id="47" creationId="{7E9A87A0-3514-4B14-8241-4805A431BF78}"/>
          </ac:spMkLst>
        </pc:spChg>
        <pc:spChg chg="add mod">
          <ac:chgData name="Никола Алексеев" userId="ba66283bcb01e904" providerId="LiveId" clId="{BDFA2405-0296-4264-9912-084F484E318F}" dt="2018-03-16T23:44:41.724" v="11924" actId="571"/>
          <ac:spMkLst>
            <pc:docMk/>
            <pc:sldMk cId="1723676799" sldId="346"/>
            <ac:spMk id="54" creationId="{922F23C2-F32F-4AC8-AF48-65C41368F263}"/>
          </ac:spMkLst>
        </pc:sp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5" creationId="{95AAAD16-5063-4E51-9127-8B6F61080393}"/>
          </ac:cxnSpMkLst>
        </pc:cxn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7" creationId="{107D8B20-0CEA-4DCE-9A76-1DD9A9805FC4}"/>
          </ac:cxnSpMkLst>
        </pc:cxn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23" creationId="{55526DD0-C4E6-43DF-8C18-617AB87ED579}"/>
          </ac:cxnSpMkLst>
        </pc:cxn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25" creationId="{4FF2A37A-BA18-4818-A02C-7309481E52C9}"/>
          </ac:cxnSpMkLst>
        </pc:cxn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27" creationId="{4C5523C9-5D83-40C4-80D9-45E714B2A470}"/>
          </ac:cxnSpMkLst>
        </pc:cxnChg>
        <pc:cxnChg chg="add mod">
          <ac:chgData name="Никола Алексеев" userId="ba66283bcb01e904" providerId="LiveId" clId="{BDFA2405-0296-4264-9912-084F484E318F}" dt="2018-03-16T23:44:15.633" v="11907" actId="13822"/>
          <ac:cxnSpMkLst>
            <pc:docMk/>
            <pc:sldMk cId="1723676799" sldId="346"/>
            <ac:cxnSpMk id="29" creationId="{0108C07D-6B7E-42C2-B48B-FA8A95F31A1B}"/>
          </ac:cxnSpMkLst>
        </pc:cxnChg>
        <pc:cxnChg chg="add del mod">
          <ac:chgData name="Никола Алексеев" userId="ba66283bcb01e904" providerId="LiveId" clId="{BDFA2405-0296-4264-9912-084F484E318F}" dt="2018-03-16T23:44:48.317" v="11929" actId="478"/>
          <ac:cxnSpMkLst>
            <pc:docMk/>
            <pc:sldMk cId="1723676799" sldId="346"/>
            <ac:cxnSpMk id="36" creationId="{D5012D34-29D6-4544-B40F-94192F077B07}"/>
          </ac:cxnSpMkLst>
        </pc:cxnChg>
        <pc:cxnChg chg="add del mod">
          <ac:chgData name="Никола Алексеев" userId="ba66283bcb01e904" providerId="LiveId" clId="{BDFA2405-0296-4264-9912-084F484E318F}" dt="2018-03-16T23:44:48.835" v="11930" actId="478"/>
          <ac:cxnSpMkLst>
            <pc:docMk/>
            <pc:sldMk cId="1723676799" sldId="346"/>
            <ac:cxnSpMk id="37" creationId="{A0FCE5D6-C077-44AD-A3B3-2F6DC35928BD}"/>
          </ac:cxnSpMkLst>
        </pc:cxnChg>
        <pc:cxnChg chg="add del mod">
          <ac:chgData name="Никола Алексеев" userId="ba66283bcb01e904" providerId="LiveId" clId="{BDFA2405-0296-4264-9912-084F484E318F}" dt="2018-03-16T23:44:49.951" v="11932" actId="478"/>
          <ac:cxnSpMkLst>
            <pc:docMk/>
            <pc:sldMk cId="1723676799" sldId="346"/>
            <ac:cxnSpMk id="38" creationId="{2796EC2E-67C5-49D0-8562-4F9215B08A55}"/>
          </ac:cxnSpMkLst>
        </pc:cxnChg>
        <pc:cxnChg chg="add del mod">
          <ac:chgData name="Никола Алексеев" userId="ba66283bcb01e904" providerId="LiveId" clId="{BDFA2405-0296-4264-9912-084F484E318F}" dt="2018-03-16T23:44:47.432" v="11928" actId="478"/>
          <ac:cxnSpMkLst>
            <pc:docMk/>
            <pc:sldMk cId="1723676799" sldId="346"/>
            <ac:cxnSpMk id="39" creationId="{FA6CB462-7330-485B-BEB1-BE1FA421229C}"/>
          </ac:cxnSpMkLst>
        </pc:cxnChg>
        <pc:cxnChg chg="add del mod">
          <ac:chgData name="Никола Алексеев" userId="ba66283bcb01e904" providerId="LiveId" clId="{BDFA2405-0296-4264-9912-084F484E318F}" dt="2018-03-16T23:44:49.509" v="11931" actId="478"/>
          <ac:cxnSpMkLst>
            <pc:docMk/>
            <pc:sldMk cId="1723676799" sldId="346"/>
            <ac:cxnSpMk id="40" creationId="{B7EFE13A-3E8B-4BE0-B93C-30E0BA5463D2}"/>
          </ac:cxnSpMkLst>
        </pc:cxnChg>
        <pc:cxnChg chg="add del mod">
          <ac:chgData name="Никола Алексеев" userId="ba66283bcb01e904" providerId="LiveId" clId="{BDFA2405-0296-4264-9912-084F484E318F}" dt="2018-03-16T23:44:46.607" v="11927" actId="478"/>
          <ac:cxnSpMkLst>
            <pc:docMk/>
            <pc:sldMk cId="1723676799" sldId="346"/>
            <ac:cxnSpMk id="41" creationId="{DDA6BF81-75C9-4350-B17B-44EC7BDD3AB1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48" creationId="{A74F3668-8556-4DBE-8F49-D5148DF7FB5C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49" creationId="{36749E02-6D86-4636-8BD4-5BF3F1017A7B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0" creationId="{C120E255-7B46-49D1-9E5F-0CF607E7CF21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1" creationId="{4021AFCB-A13F-48BB-96E9-394213BE3350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2" creationId="{92625021-32B5-4E5C-98EE-B8A485D83BD9}"/>
          </ac:cxnSpMkLst>
        </pc:cxnChg>
        <pc:cxnChg chg="add del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3" creationId="{8A93705B-C916-4F3F-A47C-80AA55E71877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6" creationId="{8A227CE1-8A18-4676-876F-9BD7312FF48B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58" creationId="{8FF0F5FB-C7C9-4760-8C45-80DF130EDC31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60" creationId="{0EFB30A4-201B-4454-8DE9-870D7F3D9672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62" creationId="{F3EB2818-9B74-4D2B-8074-FD24FD75024A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64" creationId="{844C4158-20E4-488B-A06B-EE785FF64152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66" creationId="{07A8857B-9B7F-4333-82A9-18C63A87A494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68" creationId="{F868E9F9-C09F-43DE-9E82-866541C5974E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70" creationId="{E27E4A80-C883-43E7-8E7C-362CC75EA412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72" creationId="{4E211857-9C6D-4C55-9659-BCD7D6E5AFD3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74" creationId="{4FACDF57-FE76-433D-8C5A-A7BDAFCCC9E3}"/>
          </ac:cxnSpMkLst>
        </pc:cxnChg>
        <pc:cxnChg chg="add del mod">
          <ac:chgData name="Никола Алексеев" userId="ba66283bcb01e904" providerId="LiveId" clId="{BDFA2405-0296-4264-9912-084F484E318F}" dt="2018-03-16T23:46:06.078" v="11950" actId="11529"/>
          <ac:cxnSpMkLst>
            <pc:docMk/>
            <pc:sldMk cId="1723676799" sldId="346"/>
            <ac:cxnSpMk id="76" creationId="{27D210A3-5AFE-4AFB-BD17-AF68B7392DD0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78" creationId="{F7CB1AF5-4D7C-489B-A521-728018909B1D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80" creationId="{0411D772-2FB7-4E8F-9656-43E6BD00D930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82" creationId="{9E754FBF-D280-45A5-972A-18EDB04BD3BA}"/>
          </ac:cxnSpMkLst>
        </pc:cxnChg>
        <pc:cxnChg chg="add del mod">
          <ac:chgData name="Никола Алексеев" userId="ba66283bcb01e904" providerId="LiveId" clId="{BDFA2405-0296-4264-9912-084F484E318F}" dt="2018-03-16T23:46:46.413" v="11958" actId="478"/>
          <ac:cxnSpMkLst>
            <pc:docMk/>
            <pc:sldMk cId="1723676799" sldId="346"/>
            <ac:cxnSpMk id="85" creationId="{46A8D54A-466F-464A-AF4E-238945DE9154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89" creationId="{5C4DD7ED-B3C2-40E7-B51A-778762405AC5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91" creationId="{B1B69315-97A0-499E-BB79-208BA7351688}"/>
          </ac:cxnSpMkLst>
        </pc:cxnChg>
        <pc:cxnChg chg="add mod">
          <ac:chgData name="Никола Алексеев" userId="ba66283bcb01e904" providerId="LiveId" clId="{BDFA2405-0296-4264-9912-084F484E318F}" dt="2018-03-16T23:47:50.991" v="11963" actId="13822"/>
          <ac:cxnSpMkLst>
            <pc:docMk/>
            <pc:sldMk cId="1723676799" sldId="346"/>
            <ac:cxnSpMk id="93" creationId="{64C4119D-75D8-4EE2-9E76-01FB989253DE}"/>
          </ac:cxnSpMkLst>
        </pc:cxnChg>
      </pc:sldChg>
      <pc:sldChg chg="delSp modSp add">
        <pc:chgData name="Никола Алексеев" userId="ba66283bcb01e904" providerId="LiveId" clId="{BDFA2405-0296-4264-9912-084F484E318F}" dt="2018-03-16T23:53:41.495" v="12762" actId="1076"/>
        <pc:sldMkLst>
          <pc:docMk/>
          <pc:sldMk cId="1091323631" sldId="347"/>
        </pc:sldMkLst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2" creationId="{0DFB3C0A-EF00-4FBB-97B4-89E31603B4F0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" creationId="{9550404D-C975-4931-B25B-157CCE92E32A}"/>
          </ac:spMkLst>
        </pc:spChg>
        <pc:spChg chg="mod">
          <ac:chgData name="Никола Алексеев" userId="ba66283bcb01e904" providerId="LiveId" clId="{BDFA2405-0296-4264-9912-084F484E318F}" dt="2018-03-16T23:53:41.495" v="12762" actId="1076"/>
          <ac:spMkLst>
            <pc:docMk/>
            <pc:sldMk cId="1091323631" sldId="347"/>
            <ac:spMk id="10" creationId="{3EAEC1C8-C9F3-4FDA-9D0B-2040E7EA996E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14" creationId="{48FB536F-FC5D-4E26-9E18-106C1CEC4EF6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15" creationId="{1524450C-55B0-42D7-93C1-28E8D285E7EA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16" creationId="{A75C8E59-8EB6-4C41-8E47-D8937D1DAAB0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17" creationId="{33214084-DAB0-4A03-A0A8-11A42915E78E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18" creationId="{DBC0FC36-C6E1-4E7F-B98C-105C4763FECF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21" creationId="{13F37392-DAC8-4976-BEC9-F4442C2B3C43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0" creationId="{B2F905A4-078F-467B-B335-8AB37FDE384D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1" creationId="{9A5574F2-EFEB-44BC-8369-B4BB0D05DE27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2" creationId="{312F8D69-4EA2-4E58-A919-DC4589684FAF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3" creationId="{2A315CA1-CA37-4AA9-BB8F-E25B4692C805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4" creationId="{EBB17802-01B4-435F-A26D-B03D88626516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35" creationId="{7C2DAD48-2862-4B92-B826-FAB4D282AFC7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2" creationId="{F25EB531-F1AD-4B2E-9A14-D2F442D10FF4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3" creationId="{918AE816-36C0-4A7D-85FB-F9C50FF27F90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4" creationId="{B7FDA412-96F0-462C-B158-36FE57995205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5" creationId="{3B308AAA-439D-4882-9687-D6D6836DAA73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6" creationId="{A61FEEFD-52AF-4430-A514-DE455091B2CA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47" creationId="{7E9A87A0-3514-4B14-8241-4805A431BF78}"/>
          </ac:spMkLst>
        </pc:spChg>
        <pc:spChg chg="del">
          <ac:chgData name="Никола Алексеев" userId="ba66283bcb01e904" providerId="LiveId" clId="{BDFA2405-0296-4264-9912-084F484E318F}" dt="2018-03-16T23:48:27.421" v="11990" actId="478"/>
          <ac:spMkLst>
            <pc:docMk/>
            <pc:sldMk cId="1091323631" sldId="347"/>
            <ac:spMk id="54" creationId="{922F23C2-F32F-4AC8-AF48-65C41368F263}"/>
          </ac:spMkLst>
        </pc:sp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" creationId="{95AAAD16-5063-4E51-9127-8B6F61080393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7" creationId="{107D8B20-0CEA-4DCE-9A76-1DD9A9805FC4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23" creationId="{55526DD0-C4E6-43DF-8C18-617AB87ED579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25" creationId="{4FF2A37A-BA18-4818-A02C-7309481E52C9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27" creationId="{4C5523C9-5D83-40C4-80D9-45E714B2A470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29" creationId="{0108C07D-6B7E-42C2-B48B-FA8A95F31A1B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48" creationId="{A74F3668-8556-4DBE-8F49-D5148DF7FB5C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49" creationId="{36749E02-6D86-4636-8BD4-5BF3F1017A7B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0" creationId="{C120E255-7B46-49D1-9E5F-0CF607E7CF21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1" creationId="{4021AFCB-A13F-48BB-96E9-394213BE3350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2" creationId="{92625021-32B5-4E5C-98EE-B8A485D83BD9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3" creationId="{8A93705B-C916-4F3F-A47C-80AA55E71877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6" creationId="{8A227CE1-8A18-4676-876F-9BD7312FF48B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58" creationId="{8FF0F5FB-C7C9-4760-8C45-80DF130EDC31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60" creationId="{0EFB30A4-201B-4454-8DE9-870D7F3D9672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62" creationId="{F3EB2818-9B74-4D2B-8074-FD24FD75024A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64" creationId="{844C4158-20E4-488B-A06B-EE785FF64152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66" creationId="{07A8857B-9B7F-4333-82A9-18C63A87A494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68" creationId="{F868E9F9-C09F-43DE-9E82-866541C5974E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70" creationId="{E27E4A80-C883-43E7-8E7C-362CC75EA412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72" creationId="{4E211857-9C6D-4C55-9659-BCD7D6E5AFD3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74" creationId="{4FACDF57-FE76-433D-8C5A-A7BDAFCCC9E3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78" creationId="{F7CB1AF5-4D7C-489B-A521-728018909B1D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80" creationId="{0411D772-2FB7-4E8F-9656-43E6BD00D930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82" creationId="{9E754FBF-D280-45A5-972A-18EDB04BD3BA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89" creationId="{5C4DD7ED-B3C2-40E7-B51A-778762405AC5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91" creationId="{B1B69315-97A0-499E-BB79-208BA7351688}"/>
          </ac:cxnSpMkLst>
        </pc:cxnChg>
        <pc:cxnChg chg="del mod">
          <ac:chgData name="Никола Алексеев" userId="ba66283bcb01e904" providerId="LiveId" clId="{BDFA2405-0296-4264-9912-084F484E318F}" dt="2018-03-16T23:48:27.421" v="11990" actId="478"/>
          <ac:cxnSpMkLst>
            <pc:docMk/>
            <pc:sldMk cId="1091323631" sldId="347"/>
            <ac:cxnSpMk id="93" creationId="{64C4119D-75D8-4EE2-9E76-01FB989253DE}"/>
          </ac:cxnSpMkLst>
        </pc:cxnChg>
      </pc:sldChg>
      <pc:sldChg chg="addSp modSp add">
        <pc:chgData name="Никола Алексеев" userId="ba66283bcb01e904" providerId="LiveId" clId="{BDFA2405-0296-4264-9912-084F484E318F}" dt="2018-03-17T01:41:47.480" v="13393" actId="1076"/>
        <pc:sldMkLst>
          <pc:docMk/>
          <pc:sldMk cId="4194102136" sldId="348"/>
        </pc:sldMkLst>
        <pc:spChg chg="add mod">
          <ac:chgData name="Никола Алексеев" userId="ba66283bcb01e904" providerId="LiveId" clId="{BDFA2405-0296-4264-9912-084F484E318F}" dt="2018-03-17T01:21:06.184" v="12876" actId="1076"/>
          <ac:spMkLst>
            <pc:docMk/>
            <pc:sldMk cId="4194102136" sldId="348"/>
            <ac:spMk id="2" creationId="{5921434B-AA34-4B51-A427-76AF88C24150}"/>
          </ac:spMkLst>
        </pc:spChg>
        <pc:spChg chg="add mod">
          <ac:chgData name="Никола Алексеев" userId="ba66283bcb01e904" providerId="LiveId" clId="{BDFA2405-0296-4264-9912-084F484E318F}" dt="2018-03-17T01:41:47.480" v="13393" actId="1076"/>
          <ac:spMkLst>
            <pc:docMk/>
            <pc:sldMk cId="4194102136" sldId="348"/>
            <ac:spMk id="9" creationId="{5EC7C82B-103C-4BE7-BA34-06B5F402F56A}"/>
          </ac:spMkLst>
        </pc:spChg>
        <pc:picChg chg="add mod">
          <ac:chgData name="Никола Алексеев" userId="ba66283bcb01e904" providerId="LiveId" clId="{BDFA2405-0296-4264-9912-084F484E318F}" dt="2018-03-17T01:41:43.024" v="13392" actId="1036"/>
          <ac:picMkLst>
            <pc:docMk/>
            <pc:sldMk cId="4194102136" sldId="348"/>
            <ac:picMk id="3" creationId="{E5B69B79-9E7E-4BCA-8FB0-B1517FD385B8}"/>
          </ac:picMkLst>
        </pc:picChg>
        <pc:picChg chg="add mod">
          <ac:chgData name="Никола Алексеев" userId="ba66283bcb01e904" providerId="LiveId" clId="{BDFA2405-0296-4264-9912-084F484E318F}" dt="2018-03-17T01:41:43.024" v="13392" actId="1036"/>
          <ac:picMkLst>
            <pc:docMk/>
            <pc:sldMk cId="4194102136" sldId="348"/>
            <ac:picMk id="4" creationId="{42A9C2CE-8969-49D1-90EB-E26B49CD2271}"/>
          </ac:picMkLst>
        </pc:picChg>
      </pc:sldChg>
    </pc:docChg>
  </pc:docChgLst>
  <pc:docChgLst>
    <pc:chgData name="Никола Алексеев" userId="ba66283bcb01e904" providerId="LiveId" clId="{2A33A846-0A88-4004-990B-250372F2D2F4}"/>
    <pc:docChg chg="undo redo custSel addSld delSld modSld sldOrd">
      <pc:chgData name="Никола Алексеев" userId="ba66283bcb01e904" providerId="LiveId" clId="{2A33A846-0A88-4004-990B-250372F2D2F4}" dt="2018-03-03T11:15:16.020" v="3607" actId="20577"/>
      <pc:docMkLst>
        <pc:docMk/>
      </pc:docMkLst>
      <pc:sldChg chg="addSp delSp modSp add ord">
        <pc:chgData name="Никола Алексеев" userId="ba66283bcb01e904" providerId="LiveId" clId="{2A33A846-0A88-4004-990B-250372F2D2F4}" dt="2018-03-03T10:50:47.079" v="2078" actId="20577"/>
        <pc:sldMkLst>
          <pc:docMk/>
          <pc:sldMk cId="3556915235" sldId="287"/>
        </pc:sldMkLst>
        <pc:spChg chg="del">
          <ac:chgData name="Никола Алексеев" userId="ba66283bcb01e904" providerId="LiveId" clId="{2A33A846-0A88-4004-990B-250372F2D2F4}" dt="2018-03-03T10:20:10.521" v="38" actId="478"/>
          <ac:spMkLst>
            <pc:docMk/>
            <pc:sldMk cId="3556915235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2A33A846-0A88-4004-990B-250372F2D2F4}" dt="2018-03-03T10:20:10.206" v="37" actId="478"/>
          <ac:spMkLst>
            <pc:docMk/>
            <pc:sldMk cId="3556915235" sldId="287"/>
            <ac:spMk id="4" creationId="{796C3D3A-5450-4384-BA8C-C0F143C4EF5E}"/>
          </ac:spMkLst>
        </pc:spChg>
        <pc:spChg chg="add mod">
          <ac:chgData name="Никола Алексеев" userId="ba66283bcb01e904" providerId="LiveId" clId="{2A33A846-0A88-4004-990B-250372F2D2F4}" dt="2018-03-03T10:21:40.334" v="94" actId="14100"/>
          <ac:spMkLst>
            <pc:docMk/>
            <pc:sldMk cId="3556915235" sldId="287"/>
            <ac:spMk id="5" creationId="{E3FF27F1-1839-4E86-A597-09B7379C8A56}"/>
          </ac:spMkLst>
        </pc:spChg>
        <pc:spChg chg="del">
          <ac:chgData name="Никола Алексеев" userId="ba66283bcb01e904" providerId="LiveId" clId="{2A33A846-0A88-4004-990B-250372F2D2F4}" dt="2018-03-03T10:20:12.364" v="39" actId="478"/>
          <ac:spMkLst>
            <pc:docMk/>
            <pc:sldMk cId="3556915235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2A33A846-0A88-4004-990B-250372F2D2F4}" dt="2018-03-03T10:37:10.750" v="1201" actId="1035"/>
          <ac:spMkLst>
            <pc:docMk/>
            <pc:sldMk cId="3556915235" sldId="287"/>
            <ac:spMk id="7" creationId="{603960FC-BE3E-4DE4-8390-26C6CD771B25}"/>
          </ac:spMkLst>
        </pc:spChg>
        <pc:spChg chg="add mod">
          <ac:chgData name="Никола Алексеев" userId="ba66283bcb01e904" providerId="LiveId" clId="{2A33A846-0A88-4004-990B-250372F2D2F4}" dt="2018-03-03T10:21:46.139" v="96" actId="14100"/>
          <ac:spMkLst>
            <pc:docMk/>
            <pc:sldMk cId="3556915235" sldId="287"/>
            <ac:spMk id="8" creationId="{10BA9762-0285-4E52-B45B-51F70CBAF1F0}"/>
          </ac:spMkLst>
        </pc:spChg>
        <pc:spChg chg="add mod">
          <ac:chgData name="Никола Алексеев" userId="ba66283bcb01e904" providerId="LiveId" clId="{2A33A846-0A88-4004-990B-250372F2D2F4}" dt="2018-03-03T10:21:37.405" v="92" actId="121"/>
          <ac:spMkLst>
            <pc:docMk/>
            <pc:sldMk cId="3556915235" sldId="287"/>
            <ac:spMk id="9" creationId="{FBABCC68-2677-4F0E-AD7B-3AE73AEE9E4F}"/>
          </ac:spMkLst>
        </pc:spChg>
        <pc:spChg chg="add mod">
          <ac:chgData name="Никола Алексеев" userId="ba66283bcb01e904" providerId="LiveId" clId="{2A33A846-0A88-4004-990B-250372F2D2F4}" dt="2018-03-03T10:50:47.079" v="2078" actId="20577"/>
          <ac:spMkLst>
            <pc:docMk/>
            <pc:sldMk cId="3556915235" sldId="287"/>
            <ac:spMk id="10" creationId="{6B54860F-95B9-40AD-9B4C-3566F6119711}"/>
          </ac:spMkLst>
        </pc:spChg>
        <pc:spChg chg="add mod">
          <ac:chgData name="Никола Алексеев" userId="ba66283bcb01e904" providerId="LiveId" clId="{2A33A846-0A88-4004-990B-250372F2D2F4}" dt="2018-03-03T10:44:05.871" v="1924" actId="113"/>
          <ac:spMkLst>
            <pc:docMk/>
            <pc:sldMk cId="3556915235" sldId="287"/>
            <ac:spMk id="11" creationId="{BFD319BD-1FDF-455F-9189-10DDE3F2A20F}"/>
          </ac:spMkLst>
        </pc:spChg>
        <pc:spChg chg="add mod">
          <ac:chgData name="Никола Алексеев" userId="ba66283bcb01e904" providerId="LiveId" clId="{2A33A846-0A88-4004-990B-250372F2D2F4}" dt="2018-03-03T10:43:38.066" v="1912" actId="113"/>
          <ac:spMkLst>
            <pc:docMk/>
            <pc:sldMk cId="3556915235" sldId="287"/>
            <ac:spMk id="12" creationId="{FB885EE7-8796-4611-BA37-D6F533C07917}"/>
          </ac:spMkLst>
        </pc:spChg>
        <pc:spChg chg="add mod">
          <ac:chgData name="Никола Алексеев" userId="ba66283bcb01e904" providerId="LiveId" clId="{2A33A846-0A88-4004-990B-250372F2D2F4}" dt="2018-03-03T10:39:49.694" v="1484" actId="571"/>
          <ac:spMkLst>
            <pc:docMk/>
            <pc:sldMk cId="3556915235" sldId="287"/>
            <ac:spMk id="13" creationId="{E1184245-70DF-44CF-BCBD-B716B8AC70C5}"/>
          </ac:spMkLst>
        </pc:spChg>
        <pc:spChg chg="add mod">
          <ac:chgData name="Никола Алексеев" userId="ba66283bcb01e904" providerId="LiveId" clId="{2A33A846-0A88-4004-990B-250372F2D2F4}" dt="2018-03-03T10:43:41.216" v="1913" actId="113"/>
          <ac:spMkLst>
            <pc:docMk/>
            <pc:sldMk cId="3556915235" sldId="287"/>
            <ac:spMk id="14" creationId="{45D5C66B-CF06-441D-BE22-32FA05E6D5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16.3.2018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u/s!AgTpAcs7KGa6-jASMCI_lr1gd0Vx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u/s!AgTpAcs7KGa6-i_HJgG9zE9yatr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techs/html#w3c_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5_new_element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new_elements.asp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66470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скрием контролите и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&lt;audio&gt;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фонова музика или при натискане на даден бутон, просто не трябва да добавяме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1345332"/>
            <a:ext cx="9144000" cy="136815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0" y="141713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38618-0ABD-472F-9F5D-43A899629CBE}"/>
              </a:ext>
            </a:extLst>
          </p:cNvPr>
          <p:cNvSpPr txBox="1"/>
          <p:nvPr/>
        </p:nvSpPr>
        <p:spPr>
          <a:xfrm>
            <a:off x="431540" y="313517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случай, че имаме само един файл, който искаме да заредим, можем да използваме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src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вместо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source&gt;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51706-5AEB-4C05-97C4-5CD009F9A74E}"/>
              </a:ext>
            </a:extLst>
          </p:cNvPr>
          <p:cNvSpPr/>
          <p:nvPr/>
        </p:nvSpPr>
        <p:spPr>
          <a:xfrm>
            <a:off x="0" y="3815800"/>
            <a:ext cx="9144000" cy="625876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86D60-B2B7-43A9-8AFF-9D57241061D9}"/>
              </a:ext>
            </a:extLst>
          </p:cNvPr>
          <p:cNvSpPr txBox="1"/>
          <p:nvPr/>
        </p:nvSpPr>
        <p:spPr>
          <a:xfrm>
            <a:off x="0" y="388760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 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18439-8A54-42C6-8FDF-13FCD70DD9F3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8B2F8-C7D3-4DAF-BB00-B2C13EB08BC0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CECB8-AA91-4427-9BB9-9D2A270E84F5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4F398-2C9C-4B29-9C28-E806685D7C87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3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3A3308-D58D-4804-86D5-50F63D160214}"/>
              </a:ext>
            </a:extLst>
          </p:cNvPr>
          <p:cNvSpPr txBox="1"/>
          <p:nvPr/>
        </p:nvSpPr>
        <p:spPr>
          <a:xfrm>
            <a:off x="431540" y="3515164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Също така, можем да пуснем файлът да се върти безкрайно. Това става чрез атрибутът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701CC-051F-4F3C-BD55-5096BA9DD09D}"/>
              </a:ext>
            </a:extLst>
          </p:cNvPr>
          <p:cNvSpPr/>
          <p:nvPr/>
        </p:nvSpPr>
        <p:spPr>
          <a:xfrm>
            <a:off x="0" y="3959816"/>
            <a:ext cx="9144000" cy="625876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01775-6771-43B9-89A7-0315CEA3091A}"/>
              </a:ext>
            </a:extLst>
          </p:cNvPr>
          <p:cNvSpPr txBox="1"/>
          <p:nvPr/>
        </p:nvSpPr>
        <p:spPr>
          <a:xfrm>
            <a:off x="0" y="4031619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 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аудио файлът да бъде възпроизведен автоматично, можем да използваме атрибутът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autoplay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B8CCB-576F-4C3B-A308-3899C9038D0D}"/>
              </a:ext>
            </a:extLst>
          </p:cNvPr>
          <p:cNvSpPr/>
          <p:nvPr/>
        </p:nvSpPr>
        <p:spPr>
          <a:xfrm>
            <a:off x="0" y="1057300"/>
            <a:ext cx="9144000" cy="136815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0443-1243-4F12-9D7F-54732D42B36A}"/>
              </a:ext>
            </a:extLst>
          </p:cNvPr>
          <p:cNvSpPr txBox="1"/>
          <p:nvPr/>
        </p:nvSpPr>
        <p:spPr>
          <a:xfrm>
            <a:off x="0" y="112910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source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D616-3C88-4C51-80CF-0EF38167B12F}"/>
              </a:ext>
            </a:extLst>
          </p:cNvPr>
          <p:cNvSpPr txBox="1"/>
          <p:nvPr/>
        </p:nvSpPr>
        <p:spPr>
          <a:xfrm>
            <a:off x="431540" y="259755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Имайте в предвид, че различните браузъри третират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autoplay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различен начин. Пример: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safari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поддържа атрибута, поради нарушаване на специфични за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правила.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C7090-E0A7-403D-B61A-1C6E10646550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9ACD5-3651-4B03-B08F-6D05E2AD8565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1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76603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заредим видео във нашия сайт трябва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&lt;video&gt;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Видео тагът поддържа следните формати: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mp4, WebM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633364"/>
            <a:ext cx="9144000" cy="231441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849183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controls&gt;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falcon9.mp4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video/mp4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video/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&gt;Your browser does not support the video element.&lt;/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7014B-74F3-43B9-80E2-C33117A2572E}"/>
              </a:ext>
            </a:extLst>
          </p:cNvPr>
          <p:cNvSpPr txBox="1"/>
          <p:nvPr/>
        </p:nvSpPr>
        <p:spPr>
          <a:xfrm>
            <a:off x="431540" y="406998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Атрибутите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controls, src, autoplay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работят по абсолютно същия начин, както при аудио тагът.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1618A-F9B7-481D-81A0-EB6025AA1A29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38731-1AB4-46C4-A813-E0BAB68D9BB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видео тагове, можем също да използваме и атрибутите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162859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248222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1D63E-6255-45D9-90EF-25FF921D551E}"/>
              </a:ext>
            </a:extLst>
          </p:cNvPr>
          <p:cNvSpPr txBox="1"/>
          <p:nvPr/>
        </p:nvSpPr>
        <p:spPr>
          <a:xfrm>
            <a:off x="431540" y="269870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допълнение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&lt;video&gt;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атрибут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poster,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който ще покаже статично изображение преди видеото да бъде стартирано.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2184F-C798-4614-BACD-94D59AFDC93A}"/>
              </a:ext>
            </a:extLst>
          </p:cNvPr>
          <p:cNvSpPr/>
          <p:nvPr/>
        </p:nvSpPr>
        <p:spPr>
          <a:xfrm>
            <a:off x="0" y="3376262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C6C31-4A98-4EF6-AC1A-F2EA7B92191B}"/>
              </a:ext>
            </a:extLst>
          </p:cNvPr>
          <p:cNvSpPr txBox="1"/>
          <p:nvPr/>
        </p:nvSpPr>
        <p:spPr>
          <a:xfrm>
            <a:off x="0" y="3461625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poster=“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/images/rocket.jpg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E525D7-5CDA-43AB-AD69-92BF31B0BF30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261ED-6146-4D02-9224-AAE472280A22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4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да се стартира видеото със спрян звук. Това става чрез атрибута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muted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057300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14266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1D63E-6255-45D9-90EF-25FF921D551E}"/>
              </a:ext>
            </a:extLst>
          </p:cNvPr>
          <p:cNvSpPr txBox="1"/>
          <p:nvPr/>
        </p:nvSpPr>
        <p:spPr>
          <a:xfrm>
            <a:off x="431540" y="2511809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Чрез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preload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посочим на браузъра дали да зареди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обвързана с видеото, дори и то да не бъде стартирано. В тези метаданни се включват: размери на видеото (височина и ширина), продължителност, големина на файла и други.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Освен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атрибута може да има стойност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2184F-C798-4614-BACD-94D59AFDC93A}"/>
              </a:ext>
            </a:extLst>
          </p:cNvPr>
          <p:cNvSpPr/>
          <p:nvPr/>
        </p:nvSpPr>
        <p:spPr>
          <a:xfrm>
            <a:off x="0" y="3577580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C6C31-4A98-4EF6-AC1A-F2EA7B92191B}"/>
              </a:ext>
            </a:extLst>
          </p:cNvPr>
          <p:cNvSpPr txBox="1"/>
          <p:nvPr/>
        </p:nvSpPr>
        <p:spPr>
          <a:xfrm>
            <a:off x="0" y="366294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86558-39F6-4779-A2DC-757496EBAFA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E0E93-DE32-4A9B-AF3B-A9F633BC24C9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0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CE0272-618D-47C5-8D0B-E608A932D88B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7F35F-55CE-4064-BB94-6AEE06A7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1C4EAD-9C21-4A52-AAE1-FAE4A1AF5CD2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8CD4D-1A0A-462B-85A2-1AF9F4DAB511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8411B-B513-4630-81AE-DE996E78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42058"/>
            <a:ext cx="4428363" cy="360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F7020D-2F4A-46E9-9EAB-7DCB0A60B72E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Направете една страница, която да изглежда по следния начин: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29F0C-7DD9-4CA2-A369-2412A37D55E0}"/>
              </a:ext>
            </a:extLst>
          </p:cNvPr>
          <p:cNvSpPr txBox="1"/>
          <p:nvPr/>
        </p:nvSpPr>
        <p:spPr>
          <a:xfrm>
            <a:off x="5076056" y="1561356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Видеото трябва да: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Започва автоматично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се върти безкрайно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няма бутони за управление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е без звук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фонова музика да се сложи файлът: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‘audio sample.mp3’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Работните файлове можете да си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изтеглите от тук.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2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115271" y="2258095"/>
            <a:ext cx="285206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Основи на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332549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251520" y="170537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съкратено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“Search engine optimization”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разберем как работи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първо трябва да имаме по-ясна представа как работи една търсачка.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Един проблем е, че няма един универсален алгоритъм за търсене в интернет и всяка една от по-големите компании притежаващи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различен набор от похвати, следи различни метрики и има различни приоритети.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следващата страница можете да видите примерен алгоритъм, обобщаващ основната логика на всяка една търсачка.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5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717D94-B980-477F-AD32-92543615DB40}"/>
              </a:ext>
            </a:extLst>
          </p:cNvPr>
          <p:cNvSpPr/>
          <p:nvPr/>
        </p:nvSpPr>
        <p:spPr>
          <a:xfrm>
            <a:off x="5436096" y="1489348"/>
            <a:ext cx="3384376" cy="720080"/>
          </a:xfrm>
          <a:prstGeom prst="round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dirty="0"/>
              <a:t>Търсене в индексираните страници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481236"/>
            <a:ext cx="838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Примерна схема за работата на един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engine:</a:t>
            </a:r>
            <a:endParaRPr lang="bg-BG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78C1D-904E-4AC1-893C-057CAF75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6648"/>
            <a:ext cx="3168352" cy="434021"/>
          </a:xfrm>
          <a:prstGeom prst="rect">
            <a:avLst/>
          </a:prstGeom>
          <a:ln w="19050">
            <a:solidFill>
              <a:srgbClr val="FA5A32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C54000-D8A4-4024-BCEF-839D3DDDF1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07704" y="1690669"/>
            <a:ext cx="0" cy="50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C74C694-15E9-4EEE-9D42-F2AFD9E516F0}"/>
              </a:ext>
            </a:extLst>
          </p:cNvPr>
          <p:cNvGrpSpPr/>
          <p:nvPr/>
        </p:nvGrpSpPr>
        <p:grpSpPr>
          <a:xfrm>
            <a:off x="323528" y="2192752"/>
            <a:ext cx="3600398" cy="576064"/>
            <a:chOff x="1547664" y="1993404"/>
            <a:chExt cx="3600398" cy="5760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EC06C2-07DF-4AC8-A52E-93FC16152D1E}"/>
                </a:ext>
              </a:extLst>
            </p:cNvPr>
            <p:cNvSpPr/>
            <p:nvPr/>
          </p:nvSpPr>
          <p:spPr>
            <a:xfrm>
              <a:off x="1547664" y="1993404"/>
              <a:ext cx="3600398" cy="576064"/>
            </a:xfrm>
            <a:prstGeom prst="roundRect">
              <a:avLst/>
            </a:prstGeom>
            <a:solidFill>
              <a:srgbClr val="FA5A3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bg-BG" dirty="0"/>
                <a:t>Преобразуване на заявката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3FAC80-6D2F-401F-B81B-A6290FFE8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6" y="2137420"/>
              <a:ext cx="442609" cy="349716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DE3E3-3899-4363-A72D-C159BF5B704C}"/>
              </a:ext>
            </a:extLst>
          </p:cNvPr>
          <p:cNvCxnSpPr>
            <a:cxnSpLocks/>
          </p:cNvCxnSpPr>
          <p:nvPr/>
        </p:nvCxnSpPr>
        <p:spPr>
          <a:xfrm>
            <a:off x="1907704" y="2768816"/>
            <a:ext cx="0" cy="50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A58D2D-6970-43B6-A80D-08AFEC8159D3}"/>
              </a:ext>
            </a:extLst>
          </p:cNvPr>
          <p:cNvSpPr/>
          <p:nvPr/>
        </p:nvSpPr>
        <p:spPr>
          <a:xfrm>
            <a:off x="323528" y="3262548"/>
            <a:ext cx="4320480" cy="1251136"/>
          </a:xfrm>
          <a:prstGeom prst="roundRect">
            <a:avLst/>
          </a:prstGeom>
          <a:solidFill>
            <a:srgbClr val="FA5A3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12325-43A1-488C-A30B-45DE9C4C8FA9}"/>
              </a:ext>
            </a:extLst>
          </p:cNvPr>
          <p:cNvSpPr txBox="1"/>
          <p:nvPr/>
        </p:nvSpPr>
        <p:spPr>
          <a:xfrm>
            <a:off x="520743" y="3327131"/>
            <a:ext cx="108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 ship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ECF30-EF3C-4C6F-AAF3-9EE0E526E6B9}"/>
              </a:ext>
            </a:extLst>
          </p:cNvPr>
          <p:cNvSpPr txBox="1"/>
          <p:nvPr/>
        </p:nvSpPr>
        <p:spPr>
          <a:xfrm>
            <a:off x="1763688" y="3344880"/>
            <a:ext cx="1285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Satellite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Falcon9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Falcon heavy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Elon Musk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4D03B-F380-4039-964B-D6C83ABEBA9C}"/>
              </a:ext>
            </a:extLst>
          </p:cNvPr>
          <p:cNvSpPr txBox="1"/>
          <p:nvPr/>
        </p:nvSpPr>
        <p:spPr>
          <a:xfrm>
            <a:off x="3203848" y="3327131"/>
            <a:ext cx="1409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 Launch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Hispasat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Tesla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Spaceman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7AD4A0-57F8-4BBD-85F4-6DB39A69C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1618838"/>
            <a:ext cx="502570" cy="50257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16CFD6B-98AA-4F59-AAF2-8159CA594633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644008" y="1849388"/>
            <a:ext cx="792088" cy="20387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3164E2-1034-4786-B4EA-7D1377C3065D}"/>
              </a:ext>
            </a:extLst>
          </p:cNvPr>
          <p:cNvSpPr/>
          <p:nvPr/>
        </p:nvSpPr>
        <p:spPr>
          <a:xfrm>
            <a:off x="5436096" y="3001516"/>
            <a:ext cx="3384376" cy="720080"/>
          </a:xfrm>
          <a:prstGeom prst="round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Връщане на резултати, подредени по значимост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FCB1B6-F864-4828-AEF1-CD45263C63FF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7128284" y="22094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86802"/>
            <a:ext cx="8388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Две от основните части от предната диаграма са: индексиране и приоритизирането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Индексиране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даден сайт, е процес в който търсачката преминава през всички страници на даден и създава индекс с основните елементи и информация на страницата. По време на индексирането се взимат предвид множество фактори, като метаданни, структура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съдържание.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допринася за доброто индексиране на дадена страница: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Правилната употреба на семантичните тагове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Адекватна употреба на заглавия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 на всички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пречи на индексирането: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бавно зареждане на страницата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Динамично генерирано съдържание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3th party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технологии, като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Adobe Flash, Java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SilverLight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CD4F4-6ABF-4EE5-8989-3A473A259E50}"/>
              </a:ext>
            </a:extLst>
          </p:cNvPr>
          <p:cNvSpPr/>
          <p:nvPr/>
        </p:nvSpPr>
        <p:spPr>
          <a:xfrm>
            <a:off x="683568" y="2414994"/>
            <a:ext cx="72008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04CB70-81AD-4F37-971C-AFF078022FB7}"/>
              </a:ext>
            </a:extLst>
          </p:cNvPr>
          <p:cNvSpPr/>
          <p:nvPr/>
        </p:nvSpPr>
        <p:spPr>
          <a:xfrm>
            <a:off x="683568" y="3711138"/>
            <a:ext cx="72008" cy="6432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055155" y="2258095"/>
            <a:ext cx="297228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Новости в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55691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1489348"/>
            <a:ext cx="8388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приемем, че вашия сайт е на 100% индексиран, следващата стъпка е откриването на приоритетът на вашия сайт или така наречения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Тук идва най-голямата разлика в различните търсачки, но независимо от това има набор от правила, които могат да бъдат спазени за да се постигне повишаване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-а на даден сайт.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Ключови думи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Метаданни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между страниците на самия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от други сайтове</a:t>
            </a:r>
          </a:p>
        </p:txBody>
      </p:sp>
    </p:spTree>
    <p:extLst>
      <p:ext uri="{BB962C8B-B14F-4D97-AF65-F5344CB8AC3E}">
        <p14:creationId xmlns:p14="http://schemas.microsoft.com/office/powerpoint/2010/main" val="235653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566959"/>
            <a:ext cx="838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Метаданни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(metadata)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 от най-лесните неща, които може да се направи, е да се предостави адекватни заглавие и описание на страницата.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title&gt;		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Бъдете кратки, точни и ясни. Повечето търсачки показват не повече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 символа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 name=“description”&gt;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кратко описание на страницата. Също като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бъдете 			кратки в описанията си.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AA9F3-22B4-40B6-B20D-307E3ED41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0"/>
          <a:stretch/>
        </p:blipFill>
        <p:spPr>
          <a:xfrm>
            <a:off x="1475656" y="3701491"/>
            <a:ext cx="5991225" cy="11464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F81080-C3D6-4BA9-BFCB-2F743AB8AB41}"/>
              </a:ext>
            </a:extLst>
          </p:cNvPr>
          <p:cNvCxnSpPr>
            <a:stCxn id="10" idx="1"/>
          </p:cNvCxnSpPr>
          <p:nvPr/>
        </p:nvCxnSpPr>
        <p:spPr>
          <a:xfrm rot="10800000" flipH="1" flipV="1">
            <a:off x="431540" y="2013508"/>
            <a:ext cx="1548172" cy="1636079"/>
          </a:xfrm>
          <a:prstGeom prst="bentConnector4">
            <a:avLst>
              <a:gd name="adj1" fmla="val -14766"/>
              <a:gd name="adj2" fmla="val 825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EE3D960-1142-4C4E-BF05-A2E5A096CB61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353730" y="3152765"/>
            <a:ext cx="1199734" cy="10441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40AFAE-320D-4C5A-8A8B-19A16E638897}"/>
              </a:ext>
            </a:extLst>
          </p:cNvPr>
          <p:cNvSpPr/>
          <p:nvPr/>
        </p:nvSpPr>
        <p:spPr>
          <a:xfrm>
            <a:off x="0" y="34144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694886"/>
            <a:ext cx="8388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Ключови думи (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words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говорим за ключови думи, става на въпрос за думи и изрази, които се срещат във съдържанието на вашата страница.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Никога не слагайте набор от думи, които са в страницата само за да постигнете по-добра оптимизация от търсачките. Старайте се цялото съдържание да стои естествено.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е възможно не използвайте множество синоними на ключовите си думи в съдържанието. По този начин ще помогнете на търсачката да обвърже вашата страница със дадените ключови думи.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внимавайте със начина на използване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типа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9A84-4A70-419D-9CB8-0CB726C08FB5}"/>
              </a:ext>
            </a:extLst>
          </p:cNvPr>
          <p:cNvSpPr txBox="1"/>
          <p:nvPr/>
        </p:nvSpPr>
        <p:spPr>
          <a:xfrm>
            <a:off x="397042" y="355841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meta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keywords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content=“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Space, Star, Ship, Rocket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”/&gt;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8B86A-7ADA-4EC5-AF14-BA614520027C}"/>
              </a:ext>
            </a:extLst>
          </p:cNvPr>
          <p:cNvSpPr txBox="1"/>
          <p:nvPr/>
        </p:nvSpPr>
        <p:spPr>
          <a:xfrm>
            <a:off x="431540" y="4206488"/>
            <a:ext cx="838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много други методи за повишаване на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-а на дадена страница, прекомерното използване на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 посочен горе, може да доведе до обратен ефект.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3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694886"/>
            <a:ext cx="8388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вътре в сайта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вашия сайт има добре подредена структура, поставянето на връзки помежду различните страници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(навигация,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се броят)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тогава търсачките повишат вашето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credibility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B3C0A-EF00-4FBB-97B4-89E31603B4F0}"/>
              </a:ext>
            </a:extLst>
          </p:cNvPr>
          <p:cNvSpPr txBox="1"/>
          <p:nvPr/>
        </p:nvSpPr>
        <p:spPr>
          <a:xfrm>
            <a:off x="755576" y="444167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Правилно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B536F-FC5D-4E26-9E18-106C1CEC4EF6}"/>
              </a:ext>
            </a:extLst>
          </p:cNvPr>
          <p:cNvSpPr txBox="1"/>
          <p:nvPr/>
        </p:nvSpPr>
        <p:spPr>
          <a:xfrm>
            <a:off x="3886833" y="444167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Грешно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0404D-C975-4931-B25B-157CCE92E32A}"/>
              </a:ext>
            </a:extLst>
          </p:cNvPr>
          <p:cNvSpPr/>
          <p:nvPr/>
        </p:nvSpPr>
        <p:spPr>
          <a:xfrm>
            <a:off x="467544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4450C-55B0-42D7-93C1-28E8D285E7EA}"/>
              </a:ext>
            </a:extLst>
          </p:cNvPr>
          <p:cNvSpPr/>
          <p:nvPr/>
        </p:nvSpPr>
        <p:spPr>
          <a:xfrm>
            <a:off x="467544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C8E59-8EB6-4C41-8E47-D8937D1DAAB0}"/>
              </a:ext>
            </a:extLst>
          </p:cNvPr>
          <p:cNvSpPr/>
          <p:nvPr/>
        </p:nvSpPr>
        <p:spPr>
          <a:xfrm>
            <a:off x="467544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14084-DAB0-4A03-A0A8-11A42915E78E}"/>
              </a:ext>
            </a:extLst>
          </p:cNvPr>
          <p:cNvSpPr/>
          <p:nvPr/>
        </p:nvSpPr>
        <p:spPr>
          <a:xfrm>
            <a:off x="1543512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0FC36-C6E1-4E7F-B98C-105C4763FECF}"/>
              </a:ext>
            </a:extLst>
          </p:cNvPr>
          <p:cNvSpPr/>
          <p:nvPr/>
        </p:nvSpPr>
        <p:spPr>
          <a:xfrm>
            <a:off x="156717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37392-DAC8-4976-BEC9-F4442C2B3C43}"/>
              </a:ext>
            </a:extLst>
          </p:cNvPr>
          <p:cNvSpPr/>
          <p:nvPr/>
        </p:nvSpPr>
        <p:spPr>
          <a:xfrm>
            <a:off x="1543512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AAD16-5063-4E51-9127-8B6F61080393}"/>
              </a:ext>
            </a:extLst>
          </p:cNvPr>
          <p:cNvCxnSpPr>
            <a:stCxn id="3" idx="2"/>
            <a:endCxn id="18" idx="1"/>
          </p:cNvCxnSpPr>
          <p:nvPr/>
        </p:nvCxnSpPr>
        <p:spPr>
          <a:xfrm>
            <a:off x="791580" y="2425452"/>
            <a:ext cx="77559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D8B20-0CEA-4DCE-9A76-1DD9A9805FC4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>
            <a:off x="1867548" y="2425452"/>
            <a:ext cx="23660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526DD0-C4E6-43DF-8C18-617AB87ED579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H="1" flipV="1">
            <a:off x="791580" y="3310340"/>
            <a:ext cx="107596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F2A37A-BA18-4818-A02C-7309481E52C9}"/>
              </a:ext>
            </a:extLst>
          </p:cNvPr>
          <p:cNvCxnSpPr>
            <a:stCxn id="15" idx="0"/>
            <a:endCxn id="21" idx="1"/>
          </p:cNvCxnSpPr>
          <p:nvPr/>
        </p:nvCxnSpPr>
        <p:spPr>
          <a:xfrm flipV="1">
            <a:off x="791580" y="2209428"/>
            <a:ext cx="75193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5523C9-5D83-40C4-80D9-45E714B2A470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791580" y="3310340"/>
            <a:ext cx="109962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8C07D-6B7E-42C2-B48B-FA8A95F31A1B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115616" y="2209428"/>
            <a:ext cx="42789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F905A4-078F-467B-B335-8AB37FDE384D}"/>
              </a:ext>
            </a:extLst>
          </p:cNvPr>
          <p:cNvSpPr/>
          <p:nvPr/>
        </p:nvSpPr>
        <p:spPr>
          <a:xfrm>
            <a:off x="3472372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5574F2-EFEB-44BC-8369-B4BB0D05DE27}"/>
              </a:ext>
            </a:extLst>
          </p:cNvPr>
          <p:cNvSpPr/>
          <p:nvPr/>
        </p:nvSpPr>
        <p:spPr>
          <a:xfrm>
            <a:off x="347237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2F8D69-4EA2-4E58-A919-DC4589684FAF}"/>
              </a:ext>
            </a:extLst>
          </p:cNvPr>
          <p:cNvSpPr/>
          <p:nvPr/>
        </p:nvSpPr>
        <p:spPr>
          <a:xfrm>
            <a:off x="3472372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15CA1-CA37-4AA9-BB8F-E25B4692C805}"/>
              </a:ext>
            </a:extLst>
          </p:cNvPr>
          <p:cNvSpPr/>
          <p:nvPr/>
        </p:nvSpPr>
        <p:spPr>
          <a:xfrm>
            <a:off x="4548340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B17802-01B4-435F-A26D-B03D88626516}"/>
              </a:ext>
            </a:extLst>
          </p:cNvPr>
          <p:cNvSpPr/>
          <p:nvPr/>
        </p:nvSpPr>
        <p:spPr>
          <a:xfrm>
            <a:off x="4572000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2DAD48-2862-4B92-B826-FAB4D282AFC7}"/>
              </a:ext>
            </a:extLst>
          </p:cNvPr>
          <p:cNvSpPr/>
          <p:nvPr/>
        </p:nvSpPr>
        <p:spPr>
          <a:xfrm>
            <a:off x="4548340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5EB531-F1AD-4B2E-9A14-D2F442D10FF4}"/>
              </a:ext>
            </a:extLst>
          </p:cNvPr>
          <p:cNvSpPr/>
          <p:nvPr/>
        </p:nvSpPr>
        <p:spPr>
          <a:xfrm>
            <a:off x="6628380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8AE816-36C0-4A7D-85FB-F9C50FF27F90}"/>
              </a:ext>
            </a:extLst>
          </p:cNvPr>
          <p:cNvSpPr/>
          <p:nvPr/>
        </p:nvSpPr>
        <p:spPr>
          <a:xfrm>
            <a:off x="6628380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FDA412-96F0-462C-B158-36FE57995205}"/>
              </a:ext>
            </a:extLst>
          </p:cNvPr>
          <p:cNvSpPr/>
          <p:nvPr/>
        </p:nvSpPr>
        <p:spPr>
          <a:xfrm>
            <a:off x="6628380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308AAA-439D-4882-9687-D6D6836DAA73}"/>
              </a:ext>
            </a:extLst>
          </p:cNvPr>
          <p:cNvSpPr/>
          <p:nvPr/>
        </p:nvSpPr>
        <p:spPr>
          <a:xfrm>
            <a:off x="7718978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1FEEFD-52AF-4430-A514-DE455091B2CA}"/>
              </a:ext>
            </a:extLst>
          </p:cNvPr>
          <p:cNvSpPr/>
          <p:nvPr/>
        </p:nvSpPr>
        <p:spPr>
          <a:xfrm>
            <a:off x="772572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9A87A0-3514-4B14-8241-4805A431BF78}"/>
              </a:ext>
            </a:extLst>
          </p:cNvPr>
          <p:cNvSpPr/>
          <p:nvPr/>
        </p:nvSpPr>
        <p:spPr>
          <a:xfrm>
            <a:off x="7704348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4F3668-8556-4DBE-8F49-D5148DF7FB5C}"/>
              </a:ext>
            </a:extLst>
          </p:cNvPr>
          <p:cNvCxnSpPr>
            <a:stCxn id="42" idx="2"/>
            <a:endCxn id="46" idx="1"/>
          </p:cNvCxnSpPr>
          <p:nvPr/>
        </p:nvCxnSpPr>
        <p:spPr>
          <a:xfrm>
            <a:off x="6952416" y="2425452"/>
            <a:ext cx="773306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749E02-6D86-4636-8BD4-5BF3F1017A7B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8028384" y="2425452"/>
            <a:ext cx="21374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20E255-7B46-49D1-9E5F-0CF607E7CF2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H="1" flipV="1">
            <a:off x="6952416" y="3310340"/>
            <a:ext cx="109059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21AFCB-A13F-48BB-96E9-394213BE3350}"/>
              </a:ext>
            </a:extLst>
          </p:cNvPr>
          <p:cNvCxnSpPr>
            <a:stCxn id="43" idx="0"/>
            <a:endCxn id="47" idx="1"/>
          </p:cNvCxnSpPr>
          <p:nvPr/>
        </p:nvCxnSpPr>
        <p:spPr>
          <a:xfrm flipV="1">
            <a:off x="6952416" y="2209428"/>
            <a:ext cx="75193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25021-32B5-4E5C-98EE-B8A485D83BD9}"/>
              </a:ext>
            </a:extLst>
          </p:cNvPr>
          <p:cNvCxnSpPr>
            <a:stCxn id="44" idx="0"/>
            <a:endCxn id="46" idx="2"/>
          </p:cNvCxnSpPr>
          <p:nvPr/>
        </p:nvCxnSpPr>
        <p:spPr>
          <a:xfrm flipV="1">
            <a:off x="6952416" y="3310340"/>
            <a:ext cx="1097342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93705B-C916-4F3F-A47C-80AA55E71877}"/>
              </a:ext>
            </a:extLst>
          </p:cNvPr>
          <p:cNvCxnSpPr>
            <a:stCxn id="45" idx="1"/>
            <a:endCxn id="42" idx="3"/>
          </p:cNvCxnSpPr>
          <p:nvPr/>
        </p:nvCxnSpPr>
        <p:spPr>
          <a:xfrm flipH="1" flipV="1">
            <a:off x="7276452" y="2209428"/>
            <a:ext cx="44252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2F23C2-F32F-4AC8-AF48-65C41368F263}"/>
              </a:ext>
            </a:extLst>
          </p:cNvPr>
          <p:cNvSpPr txBox="1"/>
          <p:nvPr/>
        </p:nvSpPr>
        <p:spPr>
          <a:xfrm>
            <a:off x="7079872" y="444167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Грешно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227CE1-8A18-4676-876F-9BD7312FF48B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6952416" y="3310340"/>
            <a:ext cx="0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F0F5FB-C7C9-4760-8C45-80DF130EDC31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6952416" y="2425452"/>
            <a:ext cx="0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FB30A4-201B-4454-8DE9-870D7F3D9672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 flipH="1">
            <a:off x="8043014" y="3310340"/>
            <a:ext cx="6744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EB2818-9B74-4D2B-8074-FD24FD75024A}"/>
              </a:ext>
            </a:extLst>
          </p:cNvPr>
          <p:cNvCxnSpPr>
            <a:stCxn id="42" idx="2"/>
            <a:endCxn id="45" idx="1"/>
          </p:cNvCxnSpPr>
          <p:nvPr/>
        </p:nvCxnSpPr>
        <p:spPr>
          <a:xfrm>
            <a:off x="6952416" y="2425452"/>
            <a:ext cx="766562" cy="153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4C4158-20E4-488B-A06B-EE785FF64152}"/>
              </a:ext>
            </a:extLst>
          </p:cNvPr>
          <p:cNvCxnSpPr>
            <a:stCxn id="47" idx="1"/>
            <a:endCxn id="42" idx="3"/>
          </p:cNvCxnSpPr>
          <p:nvPr/>
        </p:nvCxnSpPr>
        <p:spPr>
          <a:xfrm flipH="1">
            <a:off x="7276452" y="2209428"/>
            <a:ext cx="427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A8857B-9B7F-4333-82A9-18C63A87A494}"/>
              </a:ext>
            </a:extLst>
          </p:cNvPr>
          <p:cNvCxnSpPr>
            <a:endCxn id="43" idx="3"/>
          </p:cNvCxnSpPr>
          <p:nvPr/>
        </p:nvCxnSpPr>
        <p:spPr>
          <a:xfrm flipH="1">
            <a:off x="7276452" y="2425452"/>
            <a:ext cx="722198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68E9F9-C09F-43DE-9E82-866541C5974E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7276452" y="3094316"/>
            <a:ext cx="449270" cy="870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7E4A80-C883-43E7-8E7C-362CC75EA412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flipH="1">
            <a:off x="6952416" y="2425452"/>
            <a:ext cx="1075968" cy="132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211857-9C6D-4C55-9659-BCD7D6E5AFD3}"/>
              </a:ext>
            </a:extLst>
          </p:cNvPr>
          <p:cNvCxnSpPr>
            <a:stCxn id="45" idx="0"/>
            <a:endCxn id="43" idx="3"/>
          </p:cNvCxnSpPr>
          <p:nvPr/>
        </p:nvCxnSpPr>
        <p:spPr>
          <a:xfrm flipH="1" flipV="1">
            <a:off x="7276452" y="3094316"/>
            <a:ext cx="766562" cy="654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FACDF57-FE76-433D-8C5A-A7BDAFCCC9E3}"/>
              </a:ext>
            </a:extLst>
          </p:cNvPr>
          <p:cNvCxnSpPr>
            <a:stCxn id="47" idx="1"/>
          </p:cNvCxnSpPr>
          <p:nvPr/>
        </p:nvCxnSpPr>
        <p:spPr>
          <a:xfrm>
            <a:off x="7704348" y="2209428"/>
            <a:ext cx="28118" cy="164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7CB1AF5-4D7C-489B-A521-728018909B1D}"/>
              </a:ext>
            </a:extLst>
          </p:cNvPr>
          <p:cNvCxnSpPr>
            <a:stCxn id="42" idx="1"/>
            <a:endCxn id="44" idx="1"/>
          </p:cNvCxnSpPr>
          <p:nvPr/>
        </p:nvCxnSpPr>
        <p:spPr>
          <a:xfrm rot="10800000" flipV="1">
            <a:off x="6628380" y="2209428"/>
            <a:ext cx="12700" cy="17551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411D772-2FB7-4E8F-9656-43E6BD00D930}"/>
              </a:ext>
            </a:extLst>
          </p:cNvPr>
          <p:cNvCxnSpPr>
            <a:stCxn id="47" idx="3"/>
            <a:endCxn id="45" idx="3"/>
          </p:cNvCxnSpPr>
          <p:nvPr/>
        </p:nvCxnSpPr>
        <p:spPr>
          <a:xfrm>
            <a:off x="8352420" y="2209428"/>
            <a:ext cx="14630" cy="1755132"/>
          </a:xfrm>
          <a:prstGeom prst="bentConnector3">
            <a:avLst>
              <a:gd name="adj1" fmla="val 16625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E754FBF-D280-45A5-972A-18EDB04BD3BA}"/>
              </a:ext>
            </a:extLst>
          </p:cNvPr>
          <p:cNvCxnSpPr>
            <a:stCxn id="42" idx="0"/>
            <a:endCxn id="43" idx="1"/>
          </p:cNvCxnSpPr>
          <p:nvPr/>
        </p:nvCxnSpPr>
        <p:spPr>
          <a:xfrm rot="16200000" flipH="1" flipV="1">
            <a:off x="6239942" y="2381842"/>
            <a:ext cx="1100912" cy="324036"/>
          </a:xfrm>
          <a:prstGeom prst="bentConnector4">
            <a:avLst>
              <a:gd name="adj1" fmla="val -20765"/>
              <a:gd name="adj2" fmla="val 1389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4DD7ED-B3C2-40E7-B51A-778762405AC5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7276452" y="2209428"/>
            <a:ext cx="42789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1B69315-97A0-499E-BB79-208BA7351688}"/>
              </a:ext>
            </a:extLst>
          </p:cNvPr>
          <p:cNvCxnSpPr>
            <a:stCxn id="46" idx="1"/>
            <a:endCxn id="42" idx="3"/>
          </p:cNvCxnSpPr>
          <p:nvPr/>
        </p:nvCxnSpPr>
        <p:spPr>
          <a:xfrm flipH="1" flipV="1">
            <a:off x="7276452" y="2209428"/>
            <a:ext cx="449270" cy="88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C4119D-75D8-4EE2-9E76-01FB989253DE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 flipV="1">
            <a:off x="7276452" y="3310340"/>
            <a:ext cx="773306" cy="654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1201316"/>
            <a:ext cx="8388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Линкове от външни сайтове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Тук се борите, както за количество, така и за качество.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Колкото повече сайтове сочат към страници във вашия сайт, толкова по-добре за вашия ранг 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 обаче се получава, ако всички линкове водещи към вашия сайт са от малки или неизвестни сайтове (с други думи, сайтове със нисък ранг).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всички линкове трябва да водят до една страница.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Причината е, че търсачките може да 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приоритизират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една от вашите страни, но ако потребител потърси нещо обвързано със друго съдържание от вашия сайт, вие няма за излезете в резултатите на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07F97B-24E9-4181-8D9E-E0C8DFC8D057}"/>
              </a:ext>
            </a:extLst>
          </p:cNvPr>
          <p:cNvSpPr/>
          <p:nvPr/>
        </p:nvSpPr>
        <p:spPr>
          <a:xfrm>
            <a:off x="0" y="-22820"/>
            <a:ext cx="3258108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2E3D1-D312-4D67-8AB8-E9C115C77C20}"/>
              </a:ext>
            </a:extLst>
          </p:cNvPr>
          <p:cNvSpPr txBox="1"/>
          <p:nvPr/>
        </p:nvSpPr>
        <p:spPr>
          <a:xfrm>
            <a:off x="89756" y="24634"/>
            <a:ext cx="325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Домашно задание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E0272-618D-47C5-8D0B-E608A932D88B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7F35F-55CE-4064-BB94-6AEE06A7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1434B-AA34-4B51-A427-76AF88C24150}"/>
              </a:ext>
            </a:extLst>
          </p:cNvPr>
          <p:cNvSpPr txBox="1"/>
          <p:nvPr/>
        </p:nvSpPr>
        <p:spPr>
          <a:xfrm>
            <a:off x="481342" y="625252"/>
            <a:ext cx="573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Създайте две страници, симулиращи тест с няколко възможни отговора.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69B79-9E7E-4BCA-8FB0-B1517FD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" y="1053689"/>
            <a:ext cx="3679068" cy="3387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9C2CE-8969-49D1-90EB-E26B49CD2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265" y="1053987"/>
            <a:ext cx="4327400" cy="336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7C82B-103C-4BE7-BA34-06B5F402F56A}"/>
              </a:ext>
            </a:extLst>
          </p:cNvPr>
          <p:cNvSpPr txBox="1"/>
          <p:nvPr/>
        </p:nvSpPr>
        <p:spPr>
          <a:xfrm>
            <a:off x="481342" y="4562336"/>
            <a:ext cx="402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Работните файлове можете да си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изтеглите от тук.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67544" y="98529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непрекъснато развиващ се стандарт.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Първата версия е публикувана през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покрива много малка част от функционалностите възможни днес.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всяка нова версия се добавят много нови тагове и се променя начина на работа на някой от старите.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Тъй като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технологиите се развиват изключително бързо, за да могат да не изостават от нуждите на индустрията,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W3C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публикуват множество ревизии на отделните версии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Вече е нормално да очакваме нова версия всяка година.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Последната голяма промяна в стандарта стана през 2014 с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момента в стандартизирането на различни функционалности се включват и големите производители на браузъри: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Apple, Google, Microsoft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Mozilla foundation. 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962650" y="0"/>
            <a:ext cx="1181350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962650" y="39982"/>
            <a:ext cx="118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Какво е </a:t>
            </a:r>
            <a:r>
              <a:rPr lang="en-US" sz="1200" b="1" dirty="0">
                <a:solidFill>
                  <a:schemeClr val="bg1"/>
                </a:solidFill>
              </a:rPr>
              <a:t>HTML5</a:t>
            </a:r>
            <a:endParaRPr lang="bg-B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67544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Една от най-големите промени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добавянето на семантични тагове.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семантичен таг?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Семантичните тагове, добавят смисъл към структурата на нашата страница.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687446" y="39982"/>
            <a:ext cx="145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Семантични тагове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9B661-9A5F-4DA0-9C8A-5F5E3F7C7C2B}"/>
              </a:ext>
            </a:extLst>
          </p:cNvPr>
          <p:cNvSpPr txBox="1"/>
          <p:nvPr/>
        </p:nvSpPr>
        <p:spPr>
          <a:xfrm>
            <a:off x="461646" y="370359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печелим от добавянето на семантично тагове?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Улесняване на четенето на кода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страницата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17945-2E9A-4535-81E4-F740F09F79BD}"/>
              </a:ext>
            </a:extLst>
          </p:cNvPr>
          <p:cNvSpPr/>
          <p:nvPr/>
        </p:nvSpPr>
        <p:spPr>
          <a:xfrm>
            <a:off x="0" y="2137420"/>
            <a:ext cx="9144000" cy="72008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548CA-561A-4B0B-B0F1-BE54D9914D90}"/>
              </a:ext>
            </a:extLst>
          </p:cNvPr>
          <p:cNvSpPr txBox="1"/>
          <p:nvPr/>
        </p:nvSpPr>
        <p:spPr>
          <a:xfrm>
            <a:off x="2411760" y="22629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article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article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76663-3037-4F84-9A6A-1DEE35CE9808}"/>
              </a:ext>
            </a:extLst>
          </p:cNvPr>
          <p:cNvSpPr txBox="1"/>
          <p:nvPr/>
        </p:nvSpPr>
        <p:spPr>
          <a:xfrm>
            <a:off x="461646" y="29830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общия случай, семантичните тагове не носят със себе си специфични стилове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функционалности. Също така нямат специални свойства като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&lt;button&gt;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&lt;input&gt;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таговете</a:t>
            </a:r>
          </a:p>
        </p:txBody>
      </p:sp>
    </p:spTree>
    <p:extLst>
      <p:ext uri="{BB962C8B-B14F-4D97-AF65-F5344CB8AC3E}">
        <p14:creationId xmlns:p14="http://schemas.microsoft.com/office/powerpoint/2010/main" val="3062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494759"/>
            <a:ext cx="828092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Списък с често използвани семантични тагове: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 	-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Обозначава самостоятелен сегмент от страницата, който трябва да може да 		съществува дори и ако бъде изваден извън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Използва се за да се маркира информация, която допълва основното 			съдържание на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текст, изображение или анимация, които описват част от 			съдържанието в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частта на дадена страница или секция от страница.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основното съдържание на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Обединява всички бутони и линкове отговорни за навигирането в страницата 		или сайта.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dialog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Индикира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диалогови прозорци </a:t>
            </a: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(още наричани модални прозорци)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687446" y="39982"/>
            <a:ext cx="145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Семантични тагове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51082-0FCA-430B-AE03-6133375A76F3}"/>
              </a:ext>
            </a:extLst>
          </p:cNvPr>
          <p:cNvSpPr txBox="1"/>
          <p:nvPr/>
        </p:nvSpPr>
        <p:spPr>
          <a:xfrm>
            <a:off x="431540" y="4680520"/>
            <a:ext cx="8280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Можете да намерите повече информация за тези тагове, както и доста други на този адрес: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w3schools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7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494759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добавят и много нови типове към списъка 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744257" y="39982"/>
            <a:ext cx="13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Нови </a:t>
            </a:r>
            <a:r>
              <a:rPr lang="en-US" sz="1200" b="1" dirty="0">
                <a:solidFill>
                  <a:schemeClr val="bg1"/>
                </a:solidFill>
              </a:rPr>
              <a:t>input </a:t>
            </a:r>
            <a:r>
              <a:rPr lang="bg-BG" sz="1200" b="1" dirty="0">
                <a:solidFill>
                  <a:schemeClr val="bg1"/>
                </a:solidFill>
              </a:rPr>
              <a:t>типове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29C3-C245-49BA-A3E8-97F14FE244A3}"/>
              </a:ext>
            </a:extLst>
          </p:cNvPr>
          <p:cNvSpPr/>
          <p:nvPr/>
        </p:nvSpPr>
        <p:spPr>
          <a:xfrm>
            <a:off x="0" y="10573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D1976-A550-42F2-A317-697B880C0ECE}"/>
              </a:ext>
            </a:extLst>
          </p:cNvPr>
          <p:cNvSpPr/>
          <p:nvPr/>
        </p:nvSpPr>
        <p:spPr>
          <a:xfrm>
            <a:off x="611560" y="1202476"/>
            <a:ext cx="23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9F1F31-2757-4007-A3A9-17D5EC213CA3}"/>
              </a:ext>
            </a:extLst>
          </p:cNvPr>
          <p:cNvSpPr/>
          <p:nvPr/>
        </p:nvSpPr>
        <p:spPr>
          <a:xfrm>
            <a:off x="0" y="19574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F4F5E-760F-4EF9-BA8B-EC0C7D966137}"/>
              </a:ext>
            </a:extLst>
          </p:cNvPr>
          <p:cNvSpPr/>
          <p:nvPr/>
        </p:nvSpPr>
        <p:spPr>
          <a:xfrm>
            <a:off x="0" y="28575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FB55B-3F96-494B-B285-83B5FF59FD93}"/>
              </a:ext>
            </a:extLst>
          </p:cNvPr>
          <p:cNvSpPr/>
          <p:nvPr/>
        </p:nvSpPr>
        <p:spPr>
          <a:xfrm>
            <a:off x="0" y="37576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AFBAE-F949-40A7-ACC1-6DEEF03A303B}"/>
              </a:ext>
            </a:extLst>
          </p:cNvPr>
          <p:cNvSpPr/>
          <p:nvPr/>
        </p:nvSpPr>
        <p:spPr>
          <a:xfrm>
            <a:off x="611560" y="2096770"/>
            <a:ext cx="228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b="1" dirty="0">
                <a:solidFill>
                  <a:srgbClr val="0070C0"/>
                </a:solidFill>
              </a:rPr>
              <a:t>“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BDC947-436A-4ACB-922A-EF437B647E0C}"/>
              </a:ext>
            </a:extLst>
          </p:cNvPr>
          <p:cNvSpPr/>
          <p:nvPr/>
        </p:nvSpPr>
        <p:spPr>
          <a:xfrm>
            <a:off x="611560" y="2996870"/>
            <a:ext cx="240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range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7B8EDE-20CD-4E65-A4A4-C6261F77B32F}"/>
              </a:ext>
            </a:extLst>
          </p:cNvPr>
          <p:cNvSpPr/>
          <p:nvPr/>
        </p:nvSpPr>
        <p:spPr>
          <a:xfrm>
            <a:off x="611560" y="3896970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time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CB98A-F30C-49C8-88E6-F8304C95CC45}"/>
              </a:ext>
            </a:extLst>
          </p:cNvPr>
          <p:cNvSpPr txBox="1"/>
          <p:nvPr/>
        </p:nvSpPr>
        <p:spPr>
          <a:xfrm>
            <a:off x="431540" y="4680520"/>
            <a:ext cx="8460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Можете да намерите повече информация за тези типове, както и доста други на този адрес: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w3schools</a:t>
            </a:r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(секцията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“new input types”</a:t>
            </a:r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90E42-56FF-415E-BB9C-839CE1E9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23" y="1181207"/>
            <a:ext cx="600075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71D72-CE97-4B65-8F84-117E19A75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36" y="2095655"/>
            <a:ext cx="15430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AAAC16-ADBD-4133-BCE1-56F86B734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376" y="3014346"/>
            <a:ext cx="139065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1565D-6EF2-4636-9956-CF7107F9E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588" y="3856727"/>
            <a:ext cx="1038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1009011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 да излезе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аудио и видео в браузъра можеше да се възпроизвежда само чрез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third-party plugins,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Adobe Flash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въвеждането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добавят два нови тага: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956376" y="0"/>
            <a:ext cx="118762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983618" y="39982"/>
            <a:ext cx="11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 и видео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5950C-BA77-4586-A91F-D6D3BFF510E3}"/>
              </a:ext>
            </a:extLst>
          </p:cNvPr>
          <p:cNvSpPr/>
          <p:nvPr/>
        </p:nvSpPr>
        <p:spPr>
          <a:xfrm>
            <a:off x="0" y="2486773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381BE-5DB3-49C8-81FF-58B334D41FC6}"/>
              </a:ext>
            </a:extLst>
          </p:cNvPr>
          <p:cNvSpPr txBox="1"/>
          <p:nvPr/>
        </p:nvSpPr>
        <p:spPr>
          <a:xfrm>
            <a:off x="2411760" y="257997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3559816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2411760" y="365301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079200" y="2258095"/>
            <a:ext cx="292419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Аудио и видео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6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66470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Аудио тагът предоставя възможност за възпроизвеждане на различни разширения файлове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mp3,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1345332"/>
            <a:ext cx="9144000" cy="231441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0" y="1417135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controls&gt;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falcon9.ogg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&gt;Your browser does not support the audio element.&lt;/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A3308-D58D-4804-86D5-50F63D160214}"/>
              </a:ext>
            </a:extLst>
          </p:cNvPr>
          <p:cNvSpPr txBox="1"/>
          <p:nvPr/>
        </p:nvSpPr>
        <p:spPr>
          <a:xfrm>
            <a:off x="431540" y="3820811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браузъра на потребителя не поддържа аудио тагът, ще покаже съобщението във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таговете ще бъдат заредени от горе надолу, като браузъра ще игнорира всички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след първия, чийто файл успее да зареди.</a:t>
            </a:r>
          </a:p>
        </p:txBody>
      </p:sp>
    </p:spTree>
    <p:extLst>
      <p:ext uri="{BB962C8B-B14F-4D97-AF65-F5344CB8AC3E}">
        <p14:creationId xmlns:p14="http://schemas.microsoft.com/office/powerpoint/2010/main" val="23107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1439</Words>
  <Application>Microsoft Office PowerPoint</Application>
  <PresentationFormat>On-screen Show (16:10)</PresentationFormat>
  <Paragraphs>240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nikola.grancharov@gmail.com</dc:creator>
  <cp:lastModifiedBy>Никола Алексеев</cp:lastModifiedBy>
  <cp:revision>7</cp:revision>
  <dcterms:created xsi:type="dcterms:W3CDTF">2015-10-11T06:58:48Z</dcterms:created>
  <dcterms:modified xsi:type="dcterms:W3CDTF">2018-03-17T01:46:41Z</dcterms:modified>
</cp:coreProperties>
</file>