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kontur.ru/education/programs" TargetMode="External"/><Relationship Id="rId2" Type="http://schemas.openxmlformats.org/officeDocument/2006/relationships/hyperlink" Target="https://api.kontur.ru/events/v1/sources?name=test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HTTP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Hypertext Transfer Protocol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ЗАПРОС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POST /events/v1/sources HTTP/1.1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Host: kontur.ru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Content-Type: application/json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id: "test-source"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name: "Тестовый источник событий",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ОТВЕТ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79" name="Table 2"/>
          <p:cNvGraphicFramePr/>
          <p:nvPr/>
        </p:nvGraphicFramePr>
        <p:xfrm>
          <a:off x="863640" y="1700640"/>
          <a:ext cx="7416000" cy="2288160"/>
        </p:xfrm>
        <a:graphic>
          <a:graphicData uri="http://schemas.openxmlformats.org/drawingml/2006/table">
            <a:tbl>
              <a:tblPr/>
              <a:tblGrid>
                <a:gridCol w="2394000"/>
                <a:gridCol w="5022360"/>
              </a:tblGrid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Response Line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HTTP/1.1 200 OK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Headers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Content-Type:  text/html; 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Date: Thu, 10 Dec 2015 06:57:38 GMT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CRLF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Body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&lt;!doctype html&gt;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CustomShape 3"/>
          <p:cNvSpPr/>
          <p:nvPr/>
        </p:nvSpPr>
        <p:spPr>
          <a:xfrm>
            <a:off x="899640" y="5085360"/>
            <a:ext cx="7415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Response Line = Version  +  Status Code  +  Reason Phrase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СОСТОЯНИЯ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XXX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Класс состояния</a:t>
            </a:r>
            <a:endParaRPr b="0" lang="en-US" sz="32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1xx:  информационное сообщение</a:t>
            </a:r>
            <a:endParaRPr b="0" lang="en-US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2хх:  успех</a:t>
            </a:r>
            <a:endParaRPr b="0" lang="en-US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3хх:  перенаправление</a:t>
            </a:r>
            <a:endParaRPr b="0" lang="en-US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4хх:  ошибка клиента</a:t>
            </a:r>
            <a:endParaRPr b="0" lang="en-US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5хх:  ошибка сервера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СОСТОЯНИЯ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84" name="Table 2"/>
          <p:cNvGraphicFramePr/>
          <p:nvPr/>
        </p:nvGraphicFramePr>
        <p:xfrm>
          <a:off x="838080" y="1825560"/>
          <a:ext cx="10515240" cy="3600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 OK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 Created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304 Not Modified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 Bad Request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401 Unauthorized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403 Forbidden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404 Not Found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405 Method Not Allowed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406 Not Acceptable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415 Unsupported Media Type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 Internal Server Error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503 Service Unavailable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ОТВЕТ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HTTP/1.1 201 Created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Content-Type: application/json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Location: https://api.kontur.ru/events/v1/sources/1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id: "test-source",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createdAt: "2019-02-11T15:47:00"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Content-Negotiation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Caching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Known your HTTP well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4346640" y="2085840"/>
            <a:ext cx="3498120" cy="349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CURL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2041200"/>
            <a:ext cx="9986400" cy="58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curl --request [method] [url] [-i] [-H header]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curl --help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curl --request GET kontur.ru -i -H "Accept: text/html"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curl --request POST kontur.ru -i --data "body"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QUERY STRING: ?key=value&amp;key2=value2&amp;..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149200" y="2236320"/>
            <a:ext cx="7892640" cy="23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HTTP is an application-level protocol for distributed, collaborative, hypermedia information systems.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RFC-2616, 1999 A.D.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Простой</a:t>
            </a:r>
            <a:endParaRPr b="0" lang="en-US" sz="4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Масштабируемый</a:t>
            </a:r>
            <a:endParaRPr b="0" lang="en-US" sz="4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Расширяемый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961560" y="3429000"/>
            <a:ext cx="10268640" cy="360"/>
          </a:xfrm>
          <a:prstGeom prst="line">
            <a:avLst/>
          </a:prstGeom>
          <a:ln w="63360"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947160" y="1876320"/>
            <a:ext cx="18846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HTTP/0.9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1991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Line 3"/>
          <p:cNvSpPr/>
          <p:nvPr/>
        </p:nvSpPr>
        <p:spPr>
          <a:xfrm>
            <a:off x="1875960" y="3206160"/>
            <a:ext cx="360" cy="451440"/>
          </a:xfrm>
          <a:prstGeom prst="line">
            <a:avLst/>
          </a:prstGeom>
          <a:ln w="63360"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405960" y="3224880"/>
            <a:ext cx="360" cy="451440"/>
          </a:xfrm>
          <a:prstGeom prst="line">
            <a:avLst/>
          </a:prstGeom>
          <a:ln w="63360"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24640" y="3189240"/>
            <a:ext cx="360" cy="451440"/>
          </a:xfrm>
          <a:prstGeom prst="line">
            <a:avLst/>
          </a:prstGeom>
          <a:ln w="63360"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"/>
          <p:cNvSpPr/>
          <p:nvPr/>
        </p:nvSpPr>
        <p:spPr>
          <a:xfrm>
            <a:off x="10374840" y="3189240"/>
            <a:ext cx="360" cy="451440"/>
          </a:xfrm>
          <a:prstGeom prst="line">
            <a:avLst/>
          </a:prstGeom>
          <a:ln w="63360"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2463480" y="3927240"/>
            <a:ext cx="18846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HTTP/1.0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1994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4673160" y="1864440"/>
            <a:ext cx="18846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HTTP/1.1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1999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9432360" y="3927240"/>
            <a:ext cx="18846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HTTP/2.0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2015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3" descr=""/>
          <p:cNvPicPr/>
          <p:nvPr/>
        </p:nvPicPr>
        <p:blipFill>
          <a:blip r:embed="rId1"/>
          <a:stretch/>
        </p:blipFill>
        <p:spPr>
          <a:xfrm>
            <a:off x="1811160" y="2027880"/>
            <a:ext cx="8569080" cy="280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Ресурсы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Идентификатор URI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scheme://host:port/path[?query][#fragment]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3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http://kontur.ru/education/programs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https://api.kontur.ru/events/v1/sources?name=test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ЗАПРОС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887760" y="1700640"/>
          <a:ext cx="7368120" cy="2379960"/>
        </p:xfrm>
        <a:graphic>
          <a:graphicData uri="http://schemas.openxmlformats.org/drawingml/2006/table">
            <a:tbl>
              <a:tblPr/>
              <a:tblGrid>
                <a:gridCol w="2378520"/>
                <a:gridCol w="4989960"/>
              </a:tblGrid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Request Line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GET /education/programs HTTP/1.1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Headers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Host: kontur.ru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User-Agent: Mozilla/5.0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Accept: text/html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CRLF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Body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1" name="CustomShape 3"/>
          <p:cNvSpPr/>
          <p:nvPr/>
        </p:nvSpPr>
        <p:spPr>
          <a:xfrm>
            <a:off x="899640" y="5085360"/>
            <a:ext cx="83386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Line  =  HTTP-Method  +  URI  +  HTTP-Version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ГЛАГОЛЫ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запросить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выполнить действие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создать или заменить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PATCH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частично обновить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удалить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запросить метаинформацию ресурса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ЗАГОЛОВКИ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Описание сообщения (MIME RFC-822)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header = name ":" [value || quote-string]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HOST: kontur.ru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Content-Type: application/json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Last-Modified: Tue, 27 Nov 2018 13:39:46 GMT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Application>LibreOffice/6.1.4.2$Windows_x86 LibreOffice_project/9d0f32d1f0b509096fd65e0d4bec26ddd1938fd3</Application>
  <Words>299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2019-02-11T09:22:47Z</dcterms:created>
  <dc:creator>Шкарин Павел Анатольевич</dc:creator>
  <dc:description/>
  <dc:language>en-US</dc:language>
  <cp:lastModifiedBy/>
  <dcterms:modified xsi:type="dcterms:W3CDTF">2019-02-13T13:18:01Z</dcterms:modified>
  <cp:revision>13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