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</p:sldIdLst>
  <p:sldSz cy="6858000" cx="12192000"/>
  <p:notesSz cx="6858000" cy="9144000"/>
  <p:embeddedFontLst>
    <p:embeddedFont>
      <p:font typeface="Montserrat"/>
      <p:regular r:id="rId48"/>
      <p:bold r:id="rId49"/>
      <p:italic r:id="rId50"/>
      <p:boldItalic r:id="rId51"/>
    </p:embeddedFont>
    <p:embeddedFont>
      <p:font typeface="Geologica Medium"/>
      <p:regular r:id="rId52"/>
      <p:bold r:id="rId53"/>
    </p:embeddedFont>
    <p:embeddedFont>
      <p:font typeface="Geologica"/>
      <p:regular r:id="rId54"/>
      <p:bold r:id="rId55"/>
    </p:embeddedFont>
    <p:embeddedFont>
      <p:font typeface="Geologica Light"/>
      <p:regular r:id="rId56"/>
      <p:bold r:id="rId5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58" roundtripDataSignature="AMtx7mhsaOkzEG7UDM87zVx6f+Bau6TOl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font" Target="fonts/Montserrat-regular.fntdata"/><Relationship Id="rId47" Type="http://schemas.openxmlformats.org/officeDocument/2006/relationships/slide" Target="slides/slide43.xml"/><Relationship Id="rId49" Type="http://schemas.openxmlformats.org/officeDocument/2006/relationships/font" Target="fonts/Montserrat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font" Target="fonts/Montserrat-boldItalic.fntdata"/><Relationship Id="rId50" Type="http://schemas.openxmlformats.org/officeDocument/2006/relationships/font" Target="fonts/Montserrat-italic.fntdata"/><Relationship Id="rId53" Type="http://schemas.openxmlformats.org/officeDocument/2006/relationships/font" Target="fonts/GeologicaMedium-bold.fntdata"/><Relationship Id="rId52" Type="http://schemas.openxmlformats.org/officeDocument/2006/relationships/font" Target="fonts/GeologicaMedium-regular.fntdata"/><Relationship Id="rId11" Type="http://schemas.openxmlformats.org/officeDocument/2006/relationships/slide" Target="slides/slide7.xml"/><Relationship Id="rId55" Type="http://schemas.openxmlformats.org/officeDocument/2006/relationships/font" Target="fonts/Geologica-bold.fntdata"/><Relationship Id="rId10" Type="http://schemas.openxmlformats.org/officeDocument/2006/relationships/slide" Target="slides/slide6.xml"/><Relationship Id="rId54" Type="http://schemas.openxmlformats.org/officeDocument/2006/relationships/font" Target="fonts/Geologica-regular.fntdata"/><Relationship Id="rId13" Type="http://schemas.openxmlformats.org/officeDocument/2006/relationships/slide" Target="slides/slide9.xml"/><Relationship Id="rId57" Type="http://schemas.openxmlformats.org/officeDocument/2006/relationships/font" Target="fonts/GeologicaLight-bold.fntdata"/><Relationship Id="rId12" Type="http://schemas.openxmlformats.org/officeDocument/2006/relationships/slide" Target="slides/slide8.xml"/><Relationship Id="rId56" Type="http://schemas.openxmlformats.org/officeDocument/2006/relationships/font" Target="fonts/GeologicaLight-regular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58" Type="http://customschemas.google.com/relationships/presentationmetadata" Target="meta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8" name="Google Shape;288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9" name="Google Shape;289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3120ba7d59a_0_10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/>
              <a:t>Интерактив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/>
              <a:t>Бывает, бизнес-логика или реальный мир предполагает исключения, тогда быстро перехватываем и обрабатываем их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/>
              <a:t>Пример кода с конкретизированными исключениями?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/>
              <a:t>Особые виды исключений, которые разработчику захочется обрабатывать общим образом?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70" name="Google Shape;370;g3120ba7d59a_0_10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3120ba7d59a_0_13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/>
              <a:t>Х300 – медленнее в 300 раз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/>
              <a:t>То есть, если ситуация частая – это очень дорого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/>
              <a:t>Потому что прерывание скомпилированного кода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/>
              <a:t>Потому что нужно генерировать килобайтный стек-трейс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82" name="Google Shape;382;g3120ba7d59a_0_1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3120ba7d59a_0_16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/>
              <a:t>Представим, что в … куча кода, тогда какая тут проблема?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/>
              <a:t>Это будет нечестный FormatException, т.к. могло случиться все что угодно.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/>
              <a:t>Вы написали специфичный обработчик, а реагируете на все подряд, поэтому надо subj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/>
              <a:t>Оставить большой try-catch и показать процесс конкретизации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91" name="Google Shape;391;g3120ba7d59a_0_16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3120ba7d59a_0_17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98" name="Google Shape;398;g3120ba7d59a_0_17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3120ba7d59a_0_17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/>
              <a:t>Единственное исключение для правила «если не знаешь, что делать с исключением – кидай дальше» - глобальный обработчик.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/>
              <a:t>Это для логов, для безопасности, для расследования, решить проблему пользователя (показать телефон техподдержки)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/>
              <a:t>Для MVC – BaseController c OnError action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/>
              <a:t>Для ASP.NET - AppDomain.CurrentDomain.UnhandledException в global.asax и т.д.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/>
              <a:t>Event Logs!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04" name="Google Shape;404;g3120ba7d59a_0_17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3120ba7d59a_0_18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/>
              <a:t>-------------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/>
              <a:t>Каждый поток или таск – свой обработчик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11" name="Google Shape;411;g3120ba7d59a_0_18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3120ba7d59a_0_19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/>
              <a:t>Самый простой способ – сделать соответствующий примитив, чтобы не повторяться</a:t>
            </a:r>
            <a:endParaRPr/>
          </a:p>
        </p:txBody>
      </p:sp>
      <p:sp>
        <p:nvSpPr>
          <p:cNvPr id="418" name="Google Shape;418;g3120ba7d59a_0_19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3120ba7d59a_0_20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25" name="Google Shape;425;g3120ba7d59a_0_20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3120ba7d59a_0_20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32" name="Google Shape;432;g3120ba7d59a_0_20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3120ba7d59a_0_2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/>
              <a:t>UnhandledException - _очень полезное_ событие, позволяет залоггировать необработанные исключения приводящие к краху процесса (пример - из других потоков (если у них нет глобального обработчика, например запущены каким-то левым кодом))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/>
              <a:t>Если приложение упало, а логи не записались – можно поискать стектрейс в логах винды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39" name="Google Shape;439;g3120ba7d59a_0_2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/>
              <a:t>Просто разбудим всех, подискутировать.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/>
              <a:t>Может, нормальный, а может, плохой: что именно пошло не так? Как отличить нормальную ситуацию от ненормально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9" name="Google Shape;299;p3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3120ba7d59a_0_22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48" name="Google Shape;448;g3120ba7d59a_0_2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3120ba7d59a_0_23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54" name="Google Shape;454;g3120ba7d59a_0_2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3120ba7d59a_0_24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60" name="Google Shape;460;g3120ba7d59a_0_24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3120ba7d59a_0_25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/>
              <a:t>Создавать потоки самим – неудобно, ещё это дорогая операция из-за вызовов API ОС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/>
              <a:t>Можно запускать свои задачи на потоках из тредпула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/>
              <a:t>Таск может вернуть результат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/>
              <a:t>Не на каждый таск создаётся новый поток. Таски выполняются на заранее созданных потоках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71" name="Google Shape;471;g3120ba7d59a_0_25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3120ba7d59a_0_27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/>
              <a:t>Если асинхронный метод – воид, то в кэтч мы уже не зайдем.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/>
              <a:t>В таске есть возможность получить исключение (task.Exception), но это AggregateException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79" name="Google Shape;479;g3120ba7d59a_0_27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3120ba7d59a_0_28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/>
              <a:t>Исправь как можно больше ошибок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/>
              <a:t>Вместе с фамилиями указать стол – в Names в ConvertersProgram_should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/>
              <a:t>progressBoard – мониторить и подсказывать по нему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87" name="Google Shape;487;g3120ba7d59a_0_28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3120ba7d59a_0_29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94" name="Google Shape;494;g3120ba7d59a_0_29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3120ba7d59a_0_30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00" name="Google Shape;500;g3120ba7d59a_0_30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3120ba7d59a_0_32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16" name="Google Shape;516;g3120ba7d59a_0_3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3120ba7d59a_0_34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/>
              <a:t>Не все исключения ведут себя одинаково, давайте посмотрим на случаи необычного поведения try/catch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/>
              <a:t>SO можно перехватить, только если мы выбросили его сами, «настоящий» SO рушит процесс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/>
              <a:t>Мораль: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/>
              <a:t>Не используйте StackOverflowException в логике своей программы. Вызывая рекурсивный метод – оценивайте глубину рекурсии или передавайте глубину рекурсии в параметрах метода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23" name="Google Shape;523;g3120ba7d59a_0_34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3120ba7d59a_0_2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6" name="Google Shape;306;g3120ba7d59a_0_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3120ba7d59a_0_36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/>
              <a:t>как избежать со исключения?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/>
              <a:t>Мораль: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/>
              <a:t>Не используйте StackOverflowException в логике своей программы. Вызывая рекурсивный метод – оценивайте глубину рекурсии или передавайте глубину рекурсии в параметрах метода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31" name="Google Shape;531;g3120ba7d59a_0_36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3120ba7d59a_0_37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/>
              <a:t>Не все исключения ведут себя одинаково, давайте посмотрим на случаи необычного поведения try/catch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/>
              <a:t>SO можно перехватить, только если мы выбросили его сами, «настоящий» SO рушит процесс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/>
              <a:t>Мораль: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/>
              <a:t>Не используйте StackOverflowException в логике своей программы. Вызывая рекурсивный метод – оценивайте глубину рекурсии или передавайте глубину рекурсии в параметрах метода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38" name="Google Shape;538;g3120ba7d59a_0_37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g3120ba7d59a_0_37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45" name="Google Shape;545;g3120ba7d59a_0_37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g3120ba7d59a_0_38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52" name="Google Shape;552;g3120ba7d59a_0_38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g3120ba7d59a_0_40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/>
              <a:t>ThreadAbortException может возникнуть в неожиданных местах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/>
              <a:t>После обработки перевыбрасывается снова, как будто в конце catch написан throw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/>
              <a:t>Обрабатывается рантаймом, не валит процесс. Это свойство сохраняется, даже если исключение выброшено вручную.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/>
              <a:t>(что будет, если в catch будет выброшено новое исключение?)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64" name="Google Shape;564;g3120ba7d59a_0_40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g3120ba7d59a_0_4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/>
              <a:t>Отмену потока можно отменить</a:t>
            </a:r>
            <a:endParaRPr/>
          </a:p>
        </p:txBody>
      </p:sp>
      <p:sp>
        <p:nvSpPr>
          <p:cNvPr id="573" name="Google Shape;573;g3120ba7d59a_0_4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g3120ba7d59a_0_42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82" name="Google Shape;582;g3120ba7d59a_0_4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g3120ba7d59a_0_43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/>
              <a:t>Мы все иногда пишем код, который может выделить слишком много памяти. В дотнете это может закончиться OutOfMemoryException’ом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/>
              <a:t>Что же будет после OutOfMemory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92" name="Google Shape;592;g3120ba7d59a_0_43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g3120ba7d59a_0_45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99" name="Google Shape;599;g3120ba7d59a_0_45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g3120ba7d59a_0_46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13" name="Google Shape;613;g3120ba7d59a_0_46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3120ba7d59a_0_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/>
              <a:t>Как первая стратегия работы с ними, дальше - уточним</a:t>
            </a:r>
            <a:endParaRPr/>
          </a:p>
        </p:txBody>
      </p:sp>
      <p:sp>
        <p:nvSpPr>
          <p:cNvPr id="312" name="Google Shape;312;g3120ba7d59a_0_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g3120ba7d59a_0_48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/>
              <a:t>Все варианты правильные, конкретный зависит больше от рандома.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/>
              <a:t> StackOverflow, AccessViolation и OutOfMemory могут превращаться друг в друга при обработке внутри рантайма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20" name="Google Shape;620;g3120ba7d59a_0_48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g3120ba7d59a_0_5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/>
              <a:t>Чем плох код?</a:t>
            </a:r>
            <a:endParaRPr/>
          </a:p>
        </p:txBody>
      </p:sp>
      <p:sp>
        <p:nvSpPr>
          <p:cNvPr id="636" name="Google Shape;636;g3120ba7d59a_0_5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g3120ba7d59a_0_52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/>
              <a:t>Finally – фича дотнета, ОС она безразлична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/>
              <a:t>finally работает, пока процесс и рантайм работают нормально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/>
              <a:t>Но finally имеет смысл использовать лишь для выполнения кода в независимости от наличия исключения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/>
              <a:t>Нестандартное применение – код в finally не прерывается ThreadAbortException’ом. Это иногда используется в самом дотнете. Не используйте это, пока не найдёте, где это написано в документаци!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43" name="Google Shape;643;g3120ba7d59a_0_5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g3120ba7d59a_0_85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9" name="Google Shape;659;g3120ba7d59a_0_85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60" name="Google Shape;660;g3120ba7d59a_0_85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312cb20dbda_1_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/>
              <a:t>Варианты исправления: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/>
              <a:t>-Завести локальные переменные и сначала записать все в них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/>
              <a:t>-Откатываться в catch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/>
              <a:t>-Заменить Add на идемпотентную операцию (на скобочки или AddOrUpdate)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/>
              <a:t>-Одна структура данных для всего, а не раздельные кэши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/>
              <a:t>В веб-приложениях про консистентность нужно думать только в кэшах и других долгоживущих объектах (в десктопах – в больших моделях данных)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/>
              <a:t>То, что наконфигуровано как Singleton или Lifetime –объекты в DI контейнере (вы про них уже должны знать) – попадает под эти риски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2" name="Google Shape;322;g312cb20dbda_1_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3120ba7d59a_0_6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/>
              <a:t>Варианты исправления: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/>
              <a:t>-Завести локальные переменные и сначала записать все в них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/>
              <a:t>-Откатываться в catch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/>
              <a:t>-Заменить Add на идемпотентную операцию (на скобочки или AddOrUpdate)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/>
              <a:t>-Одна структура данных для всего, а не раздельные кэши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/>
              <a:t>В веб-приложениях про консистентность нужно думать только в кэшах и других долгоживущих объектах (в десктопах – в больших моделях данных)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/>
              <a:t>То, что наконфигуровано как Singleton или Lifetime –объекты в DI контейнере (вы про них уже должны знать) – попадает под эти риски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9" name="Google Shape;329;g3120ba7d59a_0_6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3120ba7d59a_0_6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/>
              <a:t>Самое распространенное исключение – NRE, поэтому обратим на него особое внимание.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/>
              <a:t>Maybe – в следующем блоке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/>
              <a:t>Именование – если Get – он не должен вернуть нал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7" name="Google Shape;337;g3120ba7d59a_0_6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3120ba7d59a_0_8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/>
              <a:t>Никогда не возвращай null! Но если очень хочется – давайте явно отражать это в названии метода.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/>
              <a:t>Давайте придумаем, как называть методы, чтобы понимать, ошибка это или нет.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/>
              <a:t>Правильные параметры помогают  предусмотреть такие исключения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8" name="Google Shape;348;g3120ba7d59a_0_8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3120ba7d59a_0_9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64" name="Google Shape;364;g3120ba7d59a_0_9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0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0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 1">
  <p:cSld name="Титул 1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9"/>
          <p:cNvSpPr txBox="1"/>
          <p:nvPr>
            <p:ph type="title"/>
          </p:nvPr>
        </p:nvSpPr>
        <p:spPr>
          <a:xfrm>
            <a:off x="594749" y="584200"/>
            <a:ext cx="5400000" cy="30137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sz="5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sp>
        <p:nvSpPr>
          <p:cNvPr id="17" name="Google Shape;17;p49"/>
          <p:cNvSpPr txBox="1"/>
          <p:nvPr>
            <p:ph idx="1" type="body"/>
          </p:nvPr>
        </p:nvSpPr>
        <p:spPr>
          <a:xfrm>
            <a:off x="594748" y="4218108"/>
            <a:ext cx="5400000" cy="3489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2pPr>
            <a:lvl3pPr indent="-3429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3pPr>
            <a:lvl4pPr indent="-3429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49"/>
          <p:cNvSpPr txBox="1"/>
          <p:nvPr>
            <p:ph idx="2" type="body"/>
          </p:nvPr>
        </p:nvSpPr>
        <p:spPr>
          <a:xfrm>
            <a:off x="594748" y="4598572"/>
            <a:ext cx="5399999" cy="6757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2pPr>
            <a:lvl3pPr indent="-3429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3pPr>
            <a:lvl4pPr indent="-3429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" name="Google Shape;19;p49"/>
          <p:cNvSpPr txBox="1"/>
          <p:nvPr>
            <p:ph idx="3" type="body"/>
          </p:nvPr>
        </p:nvSpPr>
        <p:spPr>
          <a:xfrm>
            <a:off x="8183217" y="5875893"/>
            <a:ext cx="3421408" cy="2919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2pPr>
            <a:lvl3pPr indent="-3429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3pPr>
            <a:lvl4pPr indent="-3429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49"/>
          <p:cNvSpPr/>
          <p:nvPr/>
        </p:nvSpPr>
        <p:spPr>
          <a:xfrm>
            <a:off x="7105925" y="1143250"/>
            <a:ext cx="3959400" cy="3959400"/>
          </a:xfrm>
          <a:prstGeom prst="roundRect">
            <a:avLst>
              <a:gd fmla="val 16667" name="adj"/>
            </a:avLst>
          </a:prstGeom>
          <a:solidFill>
            <a:srgbClr val="262626"/>
          </a:solidFill>
          <a:ln cap="flat" cmpd="sng" w="9525">
            <a:solidFill>
              <a:srgbClr val="26262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" name="Google Shape;21;p49"/>
          <p:cNvSpPr/>
          <p:nvPr>
            <p:ph idx="4" type="pic"/>
          </p:nvPr>
        </p:nvSpPr>
        <p:spPr>
          <a:xfrm>
            <a:off x="7637939" y="604401"/>
            <a:ext cx="3959400" cy="39594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pic>
        <p:nvPicPr>
          <p:cNvPr id="22" name="Google Shape;22;p4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60871" y="5935162"/>
            <a:ext cx="1130919" cy="2997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Крупный тезис">
  <p:cSld name="Крупный тезис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57"/>
          <p:cNvSpPr txBox="1"/>
          <p:nvPr>
            <p:ph idx="1" type="body"/>
          </p:nvPr>
        </p:nvSpPr>
        <p:spPr>
          <a:xfrm>
            <a:off x="587375" y="5075583"/>
            <a:ext cx="7200000" cy="109026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2pPr>
            <a:lvl3pPr indent="-3429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3pPr>
            <a:lvl4pPr indent="-3429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57"/>
          <p:cNvSpPr txBox="1"/>
          <p:nvPr>
            <p:ph type="title"/>
          </p:nvPr>
        </p:nvSpPr>
        <p:spPr>
          <a:xfrm>
            <a:off x="587375" y="584200"/>
            <a:ext cx="7200000" cy="360809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None/>
              <a:defRPr sz="50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 цифры крупно">
  <p:cSld name="2 цифры крупно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58"/>
          <p:cNvSpPr txBox="1"/>
          <p:nvPr>
            <p:ph idx="1" type="subTitle"/>
          </p:nvPr>
        </p:nvSpPr>
        <p:spPr>
          <a:xfrm>
            <a:off x="587375" y="4332747"/>
            <a:ext cx="4679284" cy="128617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56" name="Google Shape;56;p58"/>
          <p:cNvSpPr txBox="1"/>
          <p:nvPr>
            <p:ph idx="2" type="body"/>
          </p:nvPr>
        </p:nvSpPr>
        <p:spPr>
          <a:xfrm>
            <a:off x="587374" y="2882349"/>
            <a:ext cx="4679285" cy="120351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b="1" sz="11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 b="1"/>
            </a:lvl2pPr>
            <a:lvl3pPr indent="-3429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 b="1"/>
            </a:lvl3pPr>
            <a:lvl4pPr indent="-3429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 b="1"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9pPr>
          </a:lstStyle>
          <a:p/>
        </p:txBody>
      </p:sp>
      <p:sp>
        <p:nvSpPr>
          <p:cNvPr id="57" name="Google Shape;57;p58"/>
          <p:cNvSpPr txBox="1"/>
          <p:nvPr>
            <p:ph idx="3" type="body"/>
          </p:nvPr>
        </p:nvSpPr>
        <p:spPr>
          <a:xfrm>
            <a:off x="6116209" y="2882349"/>
            <a:ext cx="4679284" cy="120351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b="1" sz="11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 b="1"/>
            </a:lvl2pPr>
            <a:lvl3pPr indent="-3429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 b="1"/>
            </a:lvl3pPr>
            <a:lvl4pPr indent="-3429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 b="1"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9pPr>
          </a:lstStyle>
          <a:p/>
        </p:txBody>
      </p:sp>
      <p:sp>
        <p:nvSpPr>
          <p:cNvPr id="58" name="Google Shape;58;p58"/>
          <p:cNvSpPr txBox="1"/>
          <p:nvPr>
            <p:ph idx="4" type="body"/>
          </p:nvPr>
        </p:nvSpPr>
        <p:spPr>
          <a:xfrm>
            <a:off x="6116208" y="4332748"/>
            <a:ext cx="4679283" cy="128617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3429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2pPr>
            <a:lvl3pPr indent="-3429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3pPr>
            <a:lvl4pPr indent="-3429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9" name="Google Shape;59;p58"/>
          <p:cNvSpPr txBox="1"/>
          <p:nvPr>
            <p:ph type="title"/>
          </p:nvPr>
        </p:nvSpPr>
        <p:spPr>
          <a:xfrm>
            <a:off x="587375" y="584200"/>
            <a:ext cx="11017249" cy="125785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sz="5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 фактов">
  <p:cSld name="6 важных цифр 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63"/>
          <p:cNvSpPr txBox="1"/>
          <p:nvPr>
            <p:ph idx="1" type="body"/>
          </p:nvPr>
        </p:nvSpPr>
        <p:spPr>
          <a:xfrm>
            <a:off x="8148863" y="4790663"/>
            <a:ext cx="3240000" cy="10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3429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2pPr>
            <a:lvl3pPr indent="-3429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3pPr>
            <a:lvl4pPr indent="-3429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2" name="Google Shape;62;p63"/>
          <p:cNvSpPr txBox="1"/>
          <p:nvPr>
            <p:ph idx="2" type="body"/>
          </p:nvPr>
        </p:nvSpPr>
        <p:spPr>
          <a:xfrm>
            <a:off x="8148863" y="3809879"/>
            <a:ext cx="3239996" cy="90189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b="1" sz="6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 b="1"/>
            </a:lvl2pPr>
            <a:lvl3pPr indent="-3429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 b="1"/>
            </a:lvl3pPr>
            <a:lvl4pPr indent="-3429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 b="1"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9pPr>
          </a:lstStyle>
          <a:p/>
        </p:txBody>
      </p:sp>
      <p:sp>
        <p:nvSpPr>
          <p:cNvPr id="63" name="Google Shape;63;p63"/>
          <p:cNvSpPr txBox="1"/>
          <p:nvPr>
            <p:ph idx="3" type="body"/>
          </p:nvPr>
        </p:nvSpPr>
        <p:spPr>
          <a:xfrm>
            <a:off x="8148863" y="2350380"/>
            <a:ext cx="3240000" cy="10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3429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2pPr>
            <a:lvl3pPr indent="-3429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3pPr>
            <a:lvl4pPr indent="-3429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4" name="Google Shape;64;p63"/>
          <p:cNvSpPr txBox="1"/>
          <p:nvPr>
            <p:ph idx="4" type="body"/>
          </p:nvPr>
        </p:nvSpPr>
        <p:spPr>
          <a:xfrm>
            <a:off x="8148863" y="1382737"/>
            <a:ext cx="3239998" cy="90189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b="1" sz="6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 b="1"/>
            </a:lvl2pPr>
            <a:lvl3pPr indent="-3429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 b="1"/>
            </a:lvl3pPr>
            <a:lvl4pPr indent="-3429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 b="1"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9pPr>
          </a:lstStyle>
          <a:p/>
        </p:txBody>
      </p:sp>
      <p:sp>
        <p:nvSpPr>
          <p:cNvPr id="65" name="Google Shape;65;p63"/>
          <p:cNvSpPr txBox="1"/>
          <p:nvPr>
            <p:ph type="title"/>
          </p:nvPr>
        </p:nvSpPr>
        <p:spPr>
          <a:xfrm>
            <a:off x="587375" y="584200"/>
            <a:ext cx="11017249" cy="6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sz="5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63"/>
          <p:cNvSpPr txBox="1"/>
          <p:nvPr>
            <p:ph idx="5" type="body"/>
          </p:nvPr>
        </p:nvSpPr>
        <p:spPr>
          <a:xfrm>
            <a:off x="586013" y="2350380"/>
            <a:ext cx="3240000" cy="10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3429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2pPr>
            <a:lvl3pPr indent="-3429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3pPr>
            <a:lvl4pPr indent="-3429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7" name="Google Shape;67;p63"/>
          <p:cNvSpPr txBox="1"/>
          <p:nvPr>
            <p:ph idx="6" type="body"/>
          </p:nvPr>
        </p:nvSpPr>
        <p:spPr>
          <a:xfrm>
            <a:off x="586012" y="1382737"/>
            <a:ext cx="3239999" cy="90189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b="1" sz="6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 b="1"/>
            </a:lvl2pPr>
            <a:lvl3pPr indent="-3429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 b="1"/>
            </a:lvl3pPr>
            <a:lvl4pPr indent="-3429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 b="1"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9pPr>
          </a:lstStyle>
          <a:p/>
        </p:txBody>
      </p:sp>
      <p:sp>
        <p:nvSpPr>
          <p:cNvPr id="68" name="Google Shape;68;p63"/>
          <p:cNvSpPr txBox="1"/>
          <p:nvPr>
            <p:ph idx="7" type="body"/>
          </p:nvPr>
        </p:nvSpPr>
        <p:spPr>
          <a:xfrm>
            <a:off x="586013" y="4790663"/>
            <a:ext cx="3240000" cy="10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3429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2pPr>
            <a:lvl3pPr indent="-3429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3pPr>
            <a:lvl4pPr indent="-3429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9" name="Google Shape;69;p63"/>
          <p:cNvSpPr txBox="1"/>
          <p:nvPr>
            <p:ph idx="8" type="body"/>
          </p:nvPr>
        </p:nvSpPr>
        <p:spPr>
          <a:xfrm>
            <a:off x="586013" y="3809879"/>
            <a:ext cx="3239998" cy="90189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b="1" sz="6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 b="1"/>
            </a:lvl2pPr>
            <a:lvl3pPr indent="-3429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 b="1"/>
            </a:lvl3pPr>
            <a:lvl4pPr indent="-3429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 b="1"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9pPr>
          </a:lstStyle>
          <a:p/>
        </p:txBody>
      </p:sp>
      <p:sp>
        <p:nvSpPr>
          <p:cNvPr id="70" name="Google Shape;70;p63"/>
          <p:cNvSpPr txBox="1"/>
          <p:nvPr>
            <p:ph idx="9" type="body"/>
          </p:nvPr>
        </p:nvSpPr>
        <p:spPr>
          <a:xfrm>
            <a:off x="4376963" y="2350380"/>
            <a:ext cx="3240000" cy="10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3429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2pPr>
            <a:lvl3pPr indent="-3429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3pPr>
            <a:lvl4pPr indent="-3429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63"/>
          <p:cNvSpPr txBox="1"/>
          <p:nvPr>
            <p:ph idx="13" type="body"/>
          </p:nvPr>
        </p:nvSpPr>
        <p:spPr>
          <a:xfrm>
            <a:off x="4376962" y="1382737"/>
            <a:ext cx="3239999" cy="90189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b="1" sz="6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 b="1"/>
            </a:lvl2pPr>
            <a:lvl3pPr indent="-3429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 b="1"/>
            </a:lvl3pPr>
            <a:lvl4pPr indent="-3429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 b="1"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9pPr>
          </a:lstStyle>
          <a:p/>
        </p:txBody>
      </p:sp>
      <p:sp>
        <p:nvSpPr>
          <p:cNvPr id="72" name="Google Shape;72;p63"/>
          <p:cNvSpPr txBox="1"/>
          <p:nvPr>
            <p:ph idx="14" type="body"/>
          </p:nvPr>
        </p:nvSpPr>
        <p:spPr>
          <a:xfrm>
            <a:off x="4376963" y="4790663"/>
            <a:ext cx="3240000" cy="10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3429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2pPr>
            <a:lvl3pPr indent="-3429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3pPr>
            <a:lvl4pPr indent="-3429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3" name="Google Shape;73;p63"/>
          <p:cNvSpPr txBox="1"/>
          <p:nvPr>
            <p:ph idx="15" type="body"/>
          </p:nvPr>
        </p:nvSpPr>
        <p:spPr>
          <a:xfrm>
            <a:off x="4376962" y="3809879"/>
            <a:ext cx="3239997" cy="90189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b="1" sz="6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 b="1"/>
            </a:lvl2pPr>
            <a:lvl3pPr indent="-3429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 b="1"/>
            </a:lvl3pPr>
            <a:lvl4pPr indent="-3429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 b="1"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таймлайн">
  <p:cSld name="1_таймлайн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59"/>
          <p:cNvSpPr txBox="1"/>
          <p:nvPr>
            <p:ph type="title"/>
          </p:nvPr>
        </p:nvSpPr>
        <p:spPr>
          <a:xfrm>
            <a:off x="587375" y="584200"/>
            <a:ext cx="11017249" cy="125785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sz="5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76" name="Google Shape;76;p5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87375" y="2966453"/>
            <a:ext cx="11017248" cy="729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факта">
  <p:cSld name="3 факта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60"/>
          <p:cNvSpPr txBox="1"/>
          <p:nvPr>
            <p:ph idx="1" type="body"/>
          </p:nvPr>
        </p:nvSpPr>
        <p:spPr>
          <a:xfrm>
            <a:off x="587375" y="3485314"/>
            <a:ext cx="648208" cy="90189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b="1" sz="6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 b="1"/>
            </a:lvl2pPr>
            <a:lvl3pPr indent="-3429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 b="1"/>
            </a:lvl3pPr>
            <a:lvl4pPr indent="-3429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 b="1"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9pPr>
          </a:lstStyle>
          <a:p/>
        </p:txBody>
      </p:sp>
      <p:sp>
        <p:nvSpPr>
          <p:cNvPr id="79" name="Google Shape;79;p60"/>
          <p:cNvSpPr txBox="1"/>
          <p:nvPr>
            <p:ph idx="2" type="subTitle"/>
          </p:nvPr>
        </p:nvSpPr>
        <p:spPr>
          <a:xfrm>
            <a:off x="587375" y="4536369"/>
            <a:ext cx="2884941" cy="1628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80" name="Google Shape;80;p60"/>
          <p:cNvSpPr txBox="1"/>
          <p:nvPr>
            <p:ph idx="3" type="body"/>
          </p:nvPr>
        </p:nvSpPr>
        <p:spPr>
          <a:xfrm>
            <a:off x="4195798" y="4529684"/>
            <a:ext cx="2884488" cy="16361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3429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2pPr>
            <a:lvl3pPr indent="-3429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3pPr>
            <a:lvl4pPr indent="-3429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60"/>
          <p:cNvSpPr txBox="1"/>
          <p:nvPr>
            <p:ph idx="4" type="body"/>
          </p:nvPr>
        </p:nvSpPr>
        <p:spPr>
          <a:xfrm>
            <a:off x="7793104" y="4529684"/>
            <a:ext cx="2884488" cy="16361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3429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2pPr>
            <a:lvl3pPr indent="-3429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3pPr>
            <a:lvl4pPr indent="-3429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60"/>
          <p:cNvSpPr txBox="1"/>
          <p:nvPr>
            <p:ph idx="5" type="body"/>
          </p:nvPr>
        </p:nvSpPr>
        <p:spPr>
          <a:xfrm>
            <a:off x="4195798" y="3489182"/>
            <a:ext cx="648208" cy="90189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b="1" sz="6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 b="1"/>
            </a:lvl2pPr>
            <a:lvl3pPr indent="-3429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 b="1"/>
            </a:lvl3pPr>
            <a:lvl4pPr indent="-3429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 b="1"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9pPr>
          </a:lstStyle>
          <a:p/>
        </p:txBody>
      </p:sp>
      <p:sp>
        <p:nvSpPr>
          <p:cNvPr id="83" name="Google Shape;83;p60"/>
          <p:cNvSpPr txBox="1"/>
          <p:nvPr>
            <p:ph idx="6" type="body"/>
          </p:nvPr>
        </p:nvSpPr>
        <p:spPr>
          <a:xfrm>
            <a:off x="7804221" y="3489182"/>
            <a:ext cx="648208" cy="90189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b="1" sz="6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 b="1"/>
            </a:lvl2pPr>
            <a:lvl3pPr indent="-3429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 b="1"/>
            </a:lvl3pPr>
            <a:lvl4pPr indent="-3429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 b="1"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9pPr>
          </a:lstStyle>
          <a:p/>
        </p:txBody>
      </p:sp>
      <p:sp>
        <p:nvSpPr>
          <p:cNvPr id="84" name="Google Shape;84;p60"/>
          <p:cNvSpPr txBox="1"/>
          <p:nvPr>
            <p:ph type="title"/>
          </p:nvPr>
        </p:nvSpPr>
        <p:spPr>
          <a:xfrm>
            <a:off x="587375" y="584200"/>
            <a:ext cx="11017249" cy="125785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sz="5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 факта классика">
  <p:cSld name="4 карточки факта_1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f4199bcb4c_2_299"/>
          <p:cNvSpPr txBox="1"/>
          <p:nvPr>
            <p:ph idx="1" type="body"/>
          </p:nvPr>
        </p:nvSpPr>
        <p:spPr>
          <a:xfrm>
            <a:off x="917625" y="2528888"/>
            <a:ext cx="648300" cy="7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b="1" sz="6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 b="1"/>
            </a:lvl2pPr>
            <a:lvl3pPr indent="-3429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 b="1"/>
            </a:lvl3pPr>
            <a:lvl4pPr indent="-3429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 b="1"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9pPr>
          </a:lstStyle>
          <a:p/>
        </p:txBody>
      </p:sp>
      <p:sp>
        <p:nvSpPr>
          <p:cNvPr id="87" name="Google Shape;87;g1f4199bcb4c_2_299"/>
          <p:cNvSpPr txBox="1"/>
          <p:nvPr>
            <p:ph type="title"/>
          </p:nvPr>
        </p:nvSpPr>
        <p:spPr>
          <a:xfrm>
            <a:off x="587375" y="584200"/>
            <a:ext cx="11017200" cy="12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sz="5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88" name="Google Shape;88;g1f4199bcb4c_2_299"/>
          <p:cNvSpPr txBox="1"/>
          <p:nvPr>
            <p:ph idx="2" type="body"/>
          </p:nvPr>
        </p:nvSpPr>
        <p:spPr>
          <a:xfrm>
            <a:off x="917625" y="4605025"/>
            <a:ext cx="648300" cy="7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b="1" sz="6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 b="1"/>
            </a:lvl2pPr>
            <a:lvl3pPr indent="-3429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 b="1"/>
            </a:lvl3pPr>
            <a:lvl4pPr indent="-3429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 b="1"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9pPr>
          </a:lstStyle>
          <a:p/>
        </p:txBody>
      </p:sp>
      <p:sp>
        <p:nvSpPr>
          <p:cNvPr id="89" name="Google Shape;89;g1f4199bcb4c_2_299"/>
          <p:cNvSpPr txBox="1"/>
          <p:nvPr>
            <p:ph idx="3" type="body"/>
          </p:nvPr>
        </p:nvSpPr>
        <p:spPr>
          <a:xfrm>
            <a:off x="6574122" y="4605025"/>
            <a:ext cx="648300" cy="7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b="1" sz="6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 b="1"/>
            </a:lvl2pPr>
            <a:lvl3pPr indent="-3429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 b="1"/>
            </a:lvl3pPr>
            <a:lvl4pPr indent="-3429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 b="1"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9pPr>
          </a:lstStyle>
          <a:p/>
        </p:txBody>
      </p:sp>
      <p:sp>
        <p:nvSpPr>
          <p:cNvPr id="90" name="Google Shape;90;g1f4199bcb4c_2_299"/>
          <p:cNvSpPr txBox="1"/>
          <p:nvPr>
            <p:ph idx="4" type="subTitle"/>
          </p:nvPr>
        </p:nvSpPr>
        <p:spPr>
          <a:xfrm>
            <a:off x="1716374" y="2528888"/>
            <a:ext cx="3852000" cy="10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91" name="Google Shape;91;g1f4199bcb4c_2_299"/>
          <p:cNvSpPr txBox="1"/>
          <p:nvPr>
            <p:ph idx="5" type="body"/>
          </p:nvPr>
        </p:nvSpPr>
        <p:spPr>
          <a:xfrm>
            <a:off x="6574122" y="2528888"/>
            <a:ext cx="648300" cy="7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b="1" sz="6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 b="1"/>
            </a:lvl2pPr>
            <a:lvl3pPr indent="-3429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 b="1"/>
            </a:lvl3pPr>
            <a:lvl4pPr indent="-3429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 b="1"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9pPr>
          </a:lstStyle>
          <a:p/>
        </p:txBody>
      </p:sp>
      <p:sp>
        <p:nvSpPr>
          <p:cNvPr id="92" name="Google Shape;92;g1f4199bcb4c_2_299"/>
          <p:cNvSpPr txBox="1"/>
          <p:nvPr/>
        </p:nvSpPr>
        <p:spPr>
          <a:xfrm>
            <a:off x="7427625" y="2528888"/>
            <a:ext cx="3840600" cy="106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eologica Light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3" name="Google Shape;93;g1f4199bcb4c_2_299"/>
          <p:cNvSpPr txBox="1"/>
          <p:nvPr>
            <p:ph idx="6" type="body"/>
          </p:nvPr>
        </p:nvSpPr>
        <p:spPr>
          <a:xfrm>
            <a:off x="7360170" y="2536669"/>
            <a:ext cx="3852000" cy="10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4" name="Google Shape;94;g1f4199bcb4c_2_299"/>
          <p:cNvSpPr txBox="1"/>
          <p:nvPr>
            <p:ph idx="7" type="body"/>
          </p:nvPr>
        </p:nvSpPr>
        <p:spPr>
          <a:xfrm>
            <a:off x="7360170" y="4605311"/>
            <a:ext cx="3852000" cy="10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5" name="Google Shape;95;g1f4199bcb4c_2_299"/>
          <p:cNvSpPr txBox="1"/>
          <p:nvPr>
            <p:ph idx="8" type="body"/>
          </p:nvPr>
        </p:nvSpPr>
        <p:spPr>
          <a:xfrm>
            <a:off x="1716374" y="4605311"/>
            <a:ext cx="3852000" cy="10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 фактов">
  <p:cSld name="5 фактов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62"/>
          <p:cNvSpPr txBox="1"/>
          <p:nvPr>
            <p:ph idx="1" type="body"/>
          </p:nvPr>
        </p:nvSpPr>
        <p:spPr>
          <a:xfrm>
            <a:off x="4362301" y="3533709"/>
            <a:ext cx="3240000" cy="10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3429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2pPr>
            <a:lvl3pPr indent="-3429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3pPr>
            <a:lvl4pPr indent="-3429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8" name="Google Shape;98;p62"/>
          <p:cNvSpPr txBox="1"/>
          <p:nvPr>
            <p:ph idx="2" type="body"/>
          </p:nvPr>
        </p:nvSpPr>
        <p:spPr>
          <a:xfrm>
            <a:off x="8148863" y="4790663"/>
            <a:ext cx="3240000" cy="10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3429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2pPr>
            <a:lvl3pPr indent="-3429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3pPr>
            <a:lvl4pPr indent="-3429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9" name="Google Shape;99;p62"/>
          <p:cNvSpPr txBox="1"/>
          <p:nvPr>
            <p:ph idx="3" type="body"/>
          </p:nvPr>
        </p:nvSpPr>
        <p:spPr>
          <a:xfrm>
            <a:off x="4362302" y="2550355"/>
            <a:ext cx="648208" cy="90189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b="1" sz="6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 b="1"/>
            </a:lvl2pPr>
            <a:lvl3pPr indent="-3429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 b="1"/>
            </a:lvl3pPr>
            <a:lvl4pPr indent="-3429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 b="1"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9pPr>
          </a:lstStyle>
          <a:p/>
        </p:txBody>
      </p:sp>
      <p:sp>
        <p:nvSpPr>
          <p:cNvPr id="100" name="Google Shape;100;p62"/>
          <p:cNvSpPr txBox="1"/>
          <p:nvPr>
            <p:ph idx="4" type="body"/>
          </p:nvPr>
        </p:nvSpPr>
        <p:spPr>
          <a:xfrm>
            <a:off x="8148863" y="3809879"/>
            <a:ext cx="648208" cy="90189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Geologica"/>
              <a:buNone/>
              <a:defRPr sz="6000">
                <a:solidFill>
                  <a:schemeClr val="dk1"/>
                </a:solidFill>
                <a:latin typeface="Geologica"/>
                <a:ea typeface="Geologica"/>
                <a:cs typeface="Geologica"/>
                <a:sym typeface="Geologica"/>
              </a:defRPr>
            </a:lvl1pPr>
            <a:lvl2pPr indent="-3429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Geologica"/>
              <a:buChar char="⏤"/>
              <a:defRPr>
                <a:latin typeface="Geologica"/>
                <a:ea typeface="Geologica"/>
                <a:cs typeface="Geologica"/>
                <a:sym typeface="Geologica"/>
              </a:defRPr>
            </a:lvl2pPr>
            <a:lvl3pPr indent="-3429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Geologica"/>
              <a:buChar char="⏤"/>
              <a:defRPr>
                <a:latin typeface="Geologica"/>
                <a:ea typeface="Geologica"/>
                <a:cs typeface="Geologica"/>
                <a:sym typeface="Geologica"/>
              </a:defRPr>
            </a:lvl3pPr>
            <a:lvl4pPr indent="-3429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Geologica"/>
              <a:buChar char="⏤"/>
              <a:defRPr>
                <a:latin typeface="Geologica"/>
                <a:ea typeface="Geologica"/>
                <a:cs typeface="Geologica"/>
                <a:sym typeface="Geologica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logica"/>
              <a:buChar char="•"/>
              <a:defRPr>
                <a:latin typeface="Geologica"/>
                <a:ea typeface="Geologica"/>
                <a:cs typeface="Geologica"/>
                <a:sym typeface="Geologica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logica"/>
              <a:buChar char="•"/>
              <a:defRPr>
                <a:latin typeface="Geologica"/>
                <a:ea typeface="Geologica"/>
                <a:cs typeface="Geologica"/>
                <a:sym typeface="Geologica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logica"/>
              <a:buChar char="•"/>
              <a:defRPr>
                <a:latin typeface="Geologica"/>
                <a:ea typeface="Geologica"/>
                <a:cs typeface="Geologica"/>
                <a:sym typeface="Geologica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logica"/>
              <a:buChar char="•"/>
              <a:defRPr>
                <a:latin typeface="Geologica"/>
                <a:ea typeface="Geologica"/>
                <a:cs typeface="Geologica"/>
                <a:sym typeface="Geologica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logica"/>
              <a:buChar char="•"/>
              <a:defRPr>
                <a:latin typeface="Geologica"/>
                <a:ea typeface="Geologica"/>
                <a:cs typeface="Geologica"/>
                <a:sym typeface="Geologica"/>
              </a:defRPr>
            </a:lvl9pPr>
          </a:lstStyle>
          <a:p/>
        </p:txBody>
      </p:sp>
      <p:sp>
        <p:nvSpPr>
          <p:cNvPr id="101" name="Google Shape;101;p62"/>
          <p:cNvSpPr txBox="1"/>
          <p:nvPr>
            <p:ph idx="5" type="body"/>
          </p:nvPr>
        </p:nvSpPr>
        <p:spPr>
          <a:xfrm>
            <a:off x="8148863" y="2350380"/>
            <a:ext cx="3240000" cy="10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3429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2pPr>
            <a:lvl3pPr indent="-3429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3pPr>
            <a:lvl4pPr indent="-3429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2" name="Google Shape;102;p62"/>
          <p:cNvSpPr txBox="1"/>
          <p:nvPr>
            <p:ph idx="6" type="body"/>
          </p:nvPr>
        </p:nvSpPr>
        <p:spPr>
          <a:xfrm>
            <a:off x="8148863" y="1382737"/>
            <a:ext cx="648208" cy="90189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b="1" sz="6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 b="1"/>
            </a:lvl2pPr>
            <a:lvl3pPr indent="-3429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 b="1"/>
            </a:lvl3pPr>
            <a:lvl4pPr indent="-3429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 b="1"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9pPr>
          </a:lstStyle>
          <a:p/>
        </p:txBody>
      </p:sp>
      <p:sp>
        <p:nvSpPr>
          <p:cNvPr id="103" name="Google Shape;103;p62"/>
          <p:cNvSpPr txBox="1"/>
          <p:nvPr>
            <p:ph type="title"/>
          </p:nvPr>
        </p:nvSpPr>
        <p:spPr>
          <a:xfrm>
            <a:off x="587375" y="584200"/>
            <a:ext cx="11017249" cy="6602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sz="5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Geologica"/>
              <a:buNone/>
              <a:defRPr b="0">
                <a:latin typeface="Geologica"/>
                <a:ea typeface="Geologica"/>
                <a:cs typeface="Geologica"/>
                <a:sym typeface="Geologica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Geologica"/>
              <a:buNone/>
              <a:defRPr b="0">
                <a:latin typeface="Geologica"/>
                <a:ea typeface="Geologica"/>
                <a:cs typeface="Geologica"/>
                <a:sym typeface="Geologica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Geologica"/>
              <a:buNone/>
              <a:defRPr b="0">
                <a:latin typeface="Geologica"/>
                <a:ea typeface="Geologica"/>
                <a:cs typeface="Geologica"/>
                <a:sym typeface="Geologica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Geologica"/>
              <a:buNone/>
              <a:defRPr b="0">
                <a:latin typeface="Geologica"/>
                <a:ea typeface="Geologica"/>
                <a:cs typeface="Geologica"/>
                <a:sym typeface="Geologica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Geologica"/>
              <a:buNone/>
              <a:defRPr b="0">
                <a:latin typeface="Geologica"/>
                <a:ea typeface="Geologica"/>
                <a:cs typeface="Geologica"/>
                <a:sym typeface="Geologica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Geologica"/>
              <a:buNone/>
              <a:defRPr b="0">
                <a:latin typeface="Geologica"/>
                <a:ea typeface="Geologica"/>
                <a:cs typeface="Geologica"/>
                <a:sym typeface="Geologica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Geologica"/>
              <a:buNone/>
              <a:defRPr b="0">
                <a:latin typeface="Geologica"/>
                <a:ea typeface="Geologica"/>
                <a:cs typeface="Geologica"/>
                <a:sym typeface="Geologica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Geologica"/>
              <a:buNone/>
              <a:defRPr b="0">
                <a:latin typeface="Geologica"/>
                <a:ea typeface="Geologica"/>
                <a:cs typeface="Geologica"/>
                <a:sym typeface="Geologica"/>
              </a:defRPr>
            </a:lvl9pPr>
          </a:lstStyle>
          <a:p/>
        </p:txBody>
      </p:sp>
      <p:sp>
        <p:nvSpPr>
          <p:cNvPr id="104" name="Google Shape;104;p62"/>
          <p:cNvSpPr txBox="1"/>
          <p:nvPr>
            <p:ph idx="7" type="body"/>
          </p:nvPr>
        </p:nvSpPr>
        <p:spPr>
          <a:xfrm>
            <a:off x="586013" y="2350380"/>
            <a:ext cx="3240000" cy="10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3429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2pPr>
            <a:lvl3pPr indent="-3429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3pPr>
            <a:lvl4pPr indent="-3429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5" name="Google Shape;105;p62"/>
          <p:cNvSpPr txBox="1"/>
          <p:nvPr>
            <p:ph idx="8" type="body"/>
          </p:nvPr>
        </p:nvSpPr>
        <p:spPr>
          <a:xfrm>
            <a:off x="586013" y="1382737"/>
            <a:ext cx="648208" cy="90189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b="1" sz="6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 b="1"/>
            </a:lvl2pPr>
            <a:lvl3pPr indent="-3429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 b="1"/>
            </a:lvl3pPr>
            <a:lvl4pPr indent="-3429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 b="1"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9pPr>
          </a:lstStyle>
          <a:p/>
        </p:txBody>
      </p:sp>
      <p:sp>
        <p:nvSpPr>
          <p:cNvPr id="106" name="Google Shape;106;p62"/>
          <p:cNvSpPr txBox="1"/>
          <p:nvPr>
            <p:ph idx="9" type="body"/>
          </p:nvPr>
        </p:nvSpPr>
        <p:spPr>
          <a:xfrm>
            <a:off x="586013" y="4790663"/>
            <a:ext cx="3240000" cy="10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3429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2pPr>
            <a:lvl3pPr indent="-3429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3pPr>
            <a:lvl4pPr indent="-3429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7" name="Google Shape;107;p62"/>
          <p:cNvSpPr txBox="1"/>
          <p:nvPr>
            <p:ph idx="13" type="body"/>
          </p:nvPr>
        </p:nvSpPr>
        <p:spPr>
          <a:xfrm>
            <a:off x="586013" y="3809879"/>
            <a:ext cx="648208" cy="90189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Geologica"/>
              <a:buNone/>
              <a:defRPr sz="6000">
                <a:solidFill>
                  <a:schemeClr val="dk1"/>
                </a:solidFill>
                <a:latin typeface="Geologica"/>
                <a:ea typeface="Geologica"/>
                <a:cs typeface="Geologica"/>
                <a:sym typeface="Geologica"/>
              </a:defRPr>
            </a:lvl1pPr>
            <a:lvl2pPr indent="-3429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Geologica"/>
              <a:buChar char="⏤"/>
              <a:defRPr>
                <a:latin typeface="Geologica"/>
                <a:ea typeface="Geologica"/>
                <a:cs typeface="Geologica"/>
                <a:sym typeface="Geologica"/>
              </a:defRPr>
            </a:lvl2pPr>
            <a:lvl3pPr indent="-3429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Geologica"/>
              <a:buChar char="⏤"/>
              <a:defRPr>
                <a:latin typeface="Geologica"/>
                <a:ea typeface="Geologica"/>
                <a:cs typeface="Geologica"/>
                <a:sym typeface="Geologica"/>
              </a:defRPr>
            </a:lvl3pPr>
            <a:lvl4pPr indent="-3429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Geologica"/>
              <a:buChar char="⏤"/>
              <a:defRPr>
                <a:latin typeface="Geologica"/>
                <a:ea typeface="Geologica"/>
                <a:cs typeface="Geologica"/>
                <a:sym typeface="Geologica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logica"/>
              <a:buChar char="•"/>
              <a:defRPr>
                <a:latin typeface="Geologica"/>
                <a:ea typeface="Geologica"/>
                <a:cs typeface="Geologica"/>
                <a:sym typeface="Geologica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logica"/>
              <a:buChar char="•"/>
              <a:defRPr>
                <a:latin typeface="Geologica"/>
                <a:ea typeface="Geologica"/>
                <a:cs typeface="Geologica"/>
                <a:sym typeface="Geologica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logica"/>
              <a:buChar char="•"/>
              <a:defRPr>
                <a:latin typeface="Geologica"/>
                <a:ea typeface="Geologica"/>
                <a:cs typeface="Geologica"/>
                <a:sym typeface="Geologica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logica"/>
              <a:buChar char="•"/>
              <a:defRPr>
                <a:latin typeface="Geologica"/>
                <a:ea typeface="Geologica"/>
                <a:cs typeface="Geologica"/>
                <a:sym typeface="Geologica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logica"/>
              <a:buChar char="•"/>
              <a:defRPr>
                <a:latin typeface="Geologica"/>
                <a:ea typeface="Geologica"/>
                <a:cs typeface="Geologica"/>
                <a:sym typeface="Geologic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иконки">
  <p:cSld name="3 иконки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64"/>
          <p:cNvSpPr txBox="1"/>
          <p:nvPr>
            <p:ph idx="1" type="subTitle"/>
          </p:nvPr>
        </p:nvSpPr>
        <p:spPr>
          <a:xfrm>
            <a:off x="587375" y="4536369"/>
            <a:ext cx="2884941" cy="1628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10" name="Google Shape;110;p64"/>
          <p:cNvSpPr txBox="1"/>
          <p:nvPr>
            <p:ph idx="2" type="body"/>
          </p:nvPr>
        </p:nvSpPr>
        <p:spPr>
          <a:xfrm>
            <a:off x="4195798" y="4529684"/>
            <a:ext cx="2884488" cy="16361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3302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⏤"/>
              <a:defRPr sz="1600"/>
            </a:lvl2pPr>
            <a:lvl3pPr indent="-3302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⏤"/>
              <a:defRPr sz="1600"/>
            </a:lvl3pPr>
            <a:lvl4pPr indent="-3302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⏤"/>
              <a:defRPr/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indent="-3302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11" name="Google Shape;111;p64"/>
          <p:cNvSpPr txBox="1"/>
          <p:nvPr>
            <p:ph idx="3" type="body"/>
          </p:nvPr>
        </p:nvSpPr>
        <p:spPr>
          <a:xfrm>
            <a:off x="7793104" y="4529684"/>
            <a:ext cx="2884488" cy="16361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3302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⏤"/>
              <a:defRPr sz="1600"/>
            </a:lvl2pPr>
            <a:lvl3pPr indent="-3302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⏤"/>
              <a:defRPr sz="1600"/>
            </a:lvl3pPr>
            <a:lvl4pPr indent="-3302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⏤"/>
              <a:defRPr/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indent="-3302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12" name="Google Shape;112;p64"/>
          <p:cNvSpPr/>
          <p:nvPr>
            <p:ph idx="4" type="pic"/>
          </p:nvPr>
        </p:nvSpPr>
        <p:spPr>
          <a:xfrm>
            <a:off x="587375" y="3652127"/>
            <a:ext cx="540000" cy="540000"/>
          </a:xfrm>
          <a:prstGeom prst="rect">
            <a:avLst/>
          </a:prstGeom>
          <a:noFill/>
          <a:ln>
            <a:noFill/>
          </a:ln>
        </p:spPr>
      </p:sp>
      <p:sp>
        <p:nvSpPr>
          <p:cNvPr id="113" name="Google Shape;113;p64"/>
          <p:cNvSpPr/>
          <p:nvPr>
            <p:ph idx="5" type="pic"/>
          </p:nvPr>
        </p:nvSpPr>
        <p:spPr>
          <a:xfrm>
            <a:off x="4185341" y="3652127"/>
            <a:ext cx="540000" cy="540000"/>
          </a:xfrm>
          <a:prstGeom prst="rect">
            <a:avLst/>
          </a:prstGeom>
          <a:noFill/>
          <a:ln>
            <a:noFill/>
          </a:ln>
        </p:spPr>
      </p:sp>
      <p:sp>
        <p:nvSpPr>
          <p:cNvPr id="114" name="Google Shape;114;p64"/>
          <p:cNvSpPr/>
          <p:nvPr>
            <p:ph idx="6" type="pic"/>
          </p:nvPr>
        </p:nvSpPr>
        <p:spPr>
          <a:xfrm>
            <a:off x="7770054" y="3652127"/>
            <a:ext cx="540000" cy="540000"/>
          </a:xfrm>
          <a:prstGeom prst="rect">
            <a:avLst/>
          </a:prstGeom>
          <a:noFill/>
          <a:ln>
            <a:noFill/>
          </a:ln>
        </p:spPr>
      </p:sp>
      <p:sp>
        <p:nvSpPr>
          <p:cNvPr id="115" name="Google Shape;115;p64"/>
          <p:cNvSpPr txBox="1"/>
          <p:nvPr>
            <p:ph type="title"/>
          </p:nvPr>
        </p:nvSpPr>
        <p:spPr>
          <a:xfrm>
            <a:off x="587375" y="584200"/>
            <a:ext cx="11017249" cy="125785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sz="5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 иконки на слайде">
  <p:cSld name="4 иконки на слайде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65"/>
          <p:cNvSpPr txBox="1"/>
          <p:nvPr>
            <p:ph idx="1" type="body"/>
          </p:nvPr>
        </p:nvSpPr>
        <p:spPr>
          <a:xfrm>
            <a:off x="1378204" y="3089950"/>
            <a:ext cx="4006827" cy="4089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i="0" sz="2000"/>
            </a:lvl1pPr>
            <a:lvl2pPr indent="-3429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 b="1"/>
            </a:lvl2pPr>
            <a:lvl3pPr indent="-3429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 b="1"/>
            </a:lvl3pPr>
            <a:lvl4pPr indent="-3429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 b="1"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9pPr>
          </a:lstStyle>
          <a:p/>
        </p:txBody>
      </p:sp>
      <p:sp>
        <p:nvSpPr>
          <p:cNvPr id="118" name="Google Shape;118;p65"/>
          <p:cNvSpPr/>
          <p:nvPr>
            <p:ph idx="2" type="pic"/>
          </p:nvPr>
        </p:nvSpPr>
        <p:spPr>
          <a:xfrm>
            <a:off x="587375" y="3089950"/>
            <a:ext cx="540000" cy="540000"/>
          </a:xfrm>
          <a:prstGeom prst="rect">
            <a:avLst/>
          </a:prstGeom>
          <a:noFill/>
          <a:ln>
            <a:noFill/>
          </a:ln>
        </p:spPr>
      </p:sp>
      <p:sp>
        <p:nvSpPr>
          <p:cNvPr id="119" name="Google Shape;119;p65"/>
          <p:cNvSpPr txBox="1"/>
          <p:nvPr>
            <p:ph idx="3" type="body"/>
          </p:nvPr>
        </p:nvSpPr>
        <p:spPr>
          <a:xfrm>
            <a:off x="1378204" y="4647081"/>
            <a:ext cx="4006827" cy="4089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i="0" sz="2000"/>
            </a:lvl1pPr>
            <a:lvl2pPr indent="-3429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 b="1"/>
            </a:lvl2pPr>
            <a:lvl3pPr indent="-3429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 b="1"/>
            </a:lvl3pPr>
            <a:lvl4pPr indent="-3429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 b="1"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9pPr>
          </a:lstStyle>
          <a:p/>
        </p:txBody>
      </p:sp>
      <p:sp>
        <p:nvSpPr>
          <p:cNvPr id="120" name="Google Shape;120;p65"/>
          <p:cNvSpPr/>
          <p:nvPr>
            <p:ph idx="4" type="pic"/>
          </p:nvPr>
        </p:nvSpPr>
        <p:spPr>
          <a:xfrm>
            <a:off x="587375" y="4647081"/>
            <a:ext cx="540000" cy="540000"/>
          </a:xfrm>
          <a:prstGeom prst="rect">
            <a:avLst/>
          </a:prstGeom>
          <a:noFill/>
          <a:ln>
            <a:noFill/>
          </a:ln>
        </p:spPr>
      </p:sp>
      <p:sp>
        <p:nvSpPr>
          <p:cNvPr id="121" name="Google Shape;121;p65"/>
          <p:cNvSpPr txBox="1"/>
          <p:nvPr>
            <p:ph idx="5" type="body"/>
          </p:nvPr>
        </p:nvSpPr>
        <p:spPr>
          <a:xfrm>
            <a:off x="1379533" y="5098643"/>
            <a:ext cx="4005498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2" name="Google Shape;122;p65"/>
          <p:cNvSpPr txBox="1"/>
          <p:nvPr>
            <p:ph idx="6" type="body"/>
          </p:nvPr>
        </p:nvSpPr>
        <p:spPr>
          <a:xfrm>
            <a:off x="7162778" y="3089950"/>
            <a:ext cx="4006827" cy="4089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i="0" sz="2000"/>
            </a:lvl1pPr>
            <a:lvl2pPr indent="-3429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 b="1"/>
            </a:lvl2pPr>
            <a:lvl3pPr indent="-3429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 b="1"/>
            </a:lvl3pPr>
            <a:lvl4pPr indent="-3429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 b="1"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9pPr>
          </a:lstStyle>
          <a:p/>
        </p:txBody>
      </p:sp>
      <p:sp>
        <p:nvSpPr>
          <p:cNvPr id="123" name="Google Shape;123;p65"/>
          <p:cNvSpPr/>
          <p:nvPr>
            <p:ph idx="7" type="pic"/>
          </p:nvPr>
        </p:nvSpPr>
        <p:spPr>
          <a:xfrm>
            <a:off x="6371949" y="3089950"/>
            <a:ext cx="540000" cy="540000"/>
          </a:xfrm>
          <a:prstGeom prst="rect">
            <a:avLst/>
          </a:prstGeom>
          <a:noFill/>
          <a:ln>
            <a:noFill/>
          </a:ln>
        </p:spPr>
      </p:sp>
      <p:sp>
        <p:nvSpPr>
          <p:cNvPr id="124" name="Google Shape;124;p65"/>
          <p:cNvSpPr txBox="1"/>
          <p:nvPr>
            <p:ph idx="8" type="body"/>
          </p:nvPr>
        </p:nvSpPr>
        <p:spPr>
          <a:xfrm>
            <a:off x="7162778" y="4647081"/>
            <a:ext cx="4006827" cy="4089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i="0" sz="2000"/>
            </a:lvl1pPr>
            <a:lvl2pPr indent="-3429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 b="1"/>
            </a:lvl2pPr>
            <a:lvl3pPr indent="-3429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 b="1"/>
            </a:lvl3pPr>
            <a:lvl4pPr indent="-3429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 b="1"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9pPr>
          </a:lstStyle>
          <a:p/>
        </p:txBody>
      </p:sp>
      <p:sp>
        <p:nvSpPr>
          <p:cNvPr id="125" name="Google Shape;125;p65"/>
          <p:cNvSpPr/>
          <p:nvPr>
            <p:ph idx="9" type="pic"/>
          </p:nvPr>
        </p:nvSpPr>
        <p:spPr>
          <a:xfrm>
            <a:off x="6371949" y="4647081"/>
            <a:ext cx="540000" cy="540000"/>
          </a:xfrm>
          <a:prstGeom prst="rect">
            <a:avLst/>
          </a:prstGeom>
          <a:noFill/>
          <a:ln>
            <a:noFill/>
          </a:ln>
        </p:spPr>
      </p:sp>
      <p:sp>
        <p:nvSpPr>
          <p:cNvPr id="126" name="Google Shape;126;p65"/>
          <p:cNvSpPr txBox="1"/>
          <p:nvPr>
            <p:ph idx="13" type="body"/>
          </p:nvPr>
        </p:nvSpPr>
        <p:spPr>
          <a:xfrm>
            <a:off x="7164107" y="5098643"/>
            <a:ext cx="4005498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7" name="Google Shape;127;p65"/>
          <p:cNvSpPr txBox="1"/>
          <p:nvPr>
            <p:ph idx="14" type="body"/>
          </p:nvPr>
        </p:nvSpPr>
        <p:spPr>
          <a:xfrm>
            <a:off x="7164107" y="3541015"/>
            <a:ext cx="4005498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8" name="Google Shape;128;p65"/>
          <p:cNvSpPr txBox="1"/>
          <p:nvPr>
            <p:ph type="title"/>
          </p:nvPr>
        </p:nvSpPr>
        <p:spPr>
          <a:xfrm>
            <a:off x="587375" y="584200"/>
            <a:ext cx="11017249" cy="125785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sz="5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Geologica Medium"/>
              <a:buNone/>
              <a:defRPr>
                <a:latin typeface="Geologica Medium"/>
                <a:ea typeface="Geologica Medium"/>
                <a:cs typeface="Geologica Medium"/>
                <a:sym typeface="Geologica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Geologica Medium"/>
              <a:buNone/>
              <a:defRPr>
                <a:latin typeface="Geologica Medium"/>
                <a:ea typeface="Geologica Medium"/>
                <a:cs typeface="Geologica Medium"/>
                <a:sym typeface="Geologica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Geologica Medium"/>
              <a:buNone/>
              <a:defRPr>
                <a:latin typeface="Geologica Medium"/>
                <a:ea typeface="Geologica Medium"/>
                <a:cs typeface="Geologica Medium"/>
                <a:sym typeface="Geologica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Geologica Medium"/>
              <a:buNone/>
              <a:defRPr>
                <a:latin typeface="Geologica Medium"/>
                <a:ea typeface="Geologica Medium"/>
                <a:cs typeface="Geologica Medium"/>
                <a:sym typeface="Geologica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Geologica Medium"/>
              <a:buNone/>
              <a:defRPr>
                <a:latin typeface="Geologica Medium"/>
                <a:ea typeface="Geologica Medium"/>
                <a:cs typeface="Geologica Medium"/>
                <a:sym typeface="Geologica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Geologica Medium"/>
              <a:buNone/>
              <a:defRPr>
                <a:latin typeface="Geologica Medium"/>
                <a:ea typeface="Geologica Medium"/>
                <a:cs typeface="Geologica Medium"/>
                <a:sym typeface="Geologica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Geologica Medium"/>
              <a:buNone/>
              <a:defRPr>
                <a:latin typeface="Geologica Medium"/>
                <a:ea typeface="Geologica Medium"/>
                <a:cs typeface="Geologica Medium"/>
                <a:sym typeface="Geologica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Geologica Medium"/>
              <a:buNone/>
              <a:defRPr>
                <a:latin typeface="Geologica Medium"/>
                <a:ea typeface="Geologica Medium"/>
                <a:cs typeface="Geologica Medium"/>
                <a:sym typeface="Geologica Medium"/>
              </a:defRPr>
            </a:lvl9pPr>
          </a:lstStyle>
          <a:p/>
        </p:txBody>
      </p:sp>
      <p:sp>
        <p:nvSpPr>
          <p:cNvPr id="129" name="Google Shape;129;p65"/>
          <p:cNvSpPr txBox="1"/>
          <p:nvPr>
            <p:ph idx="15" type="body"/>
          </p:nvPr>
        </p:nvSpPr>
        <p:spPr>
          <a:xfrm>
            <a:off x="1375198" y="3541015"/>
            <a:ext cx="4005498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 линейных иконок на слайде">
  <p:cSld name="6 иконок на слайде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66"/>
          <p:cNvSpPr/>
          <p:nvPr>
            <p:ph idx="2" type="pic"/>
          </p:nvPr>
        </p:nvSpPr>
        <p:spPr>
          <a:xfrm>
            <a:off x="587375" y="2904623"/>
            <a:ext cx="540000" cy="540000"/>
          </a:xfrm>
          <a:prstGeom prst="rect">
            <a:avLst/>
          </a:prstGeom>
          <a:noFill/>
          <a:ln>
            <a:noFill/>
          </a:ln>
        </p:spPr>
      </p:sp>
      <p:sp>
        <p:nvSpPr>
          <p:cNvPr id="132" name="Google Shape;132;p66"/>
          <p:cNvSpPr/>
          <p:nvPr>
            <p:ph idx="3" type="pic"/>
          </p:nvPr>
        </p:nvSpPr>
        <p:spPr>
          <a:xfrm>
            <a:off x="587375" y="4242236"/>
            <a:ext cx="540000" cy="540000"/>
          </a:xfrm>
          <a:prstGeom prst="rect">
            <a:avLst/>
          </a:prstGeom>
          <a:noFill/>
          <a:ln>
            <a:noFill/>
          </a:ln>
        </p:spPr>
      </p:sp>
      <p:sp>
        <p:nvSpPr>
          <p:cNvPr id="133" name="Google Shape;133;p66"/>
          <p:cNvSpPr txBox="1"/>
          <p:nvPr>
            <p:ph idx="1" type="body"/>
          </p:nvPr>
        </p:nvSpPr>
        <p:spPr>
          <a:xfrm>
            <a:off x="1379533" y="4242236"/>
            <a:ext cx="40056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indent="-3302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34" name="Google Shape;134;p66"/>
          <p:cNvSpPr/>
          <p:nvPr>
            <p:ph idx="4" type="pic"/>
          </p:nvPr>
        </p:nvSpPr>
        <p:spPr>
          <a:xfrm>
            <a:off x="6371949" y="2904623"/>
            <a:ext cx="540000" cy="540000"/>
          </a:xfrm>
          <a:prstGeom prst="rect">
            <a:avLst/>
          </a:prstGeom>
          <a:noFill/>
          <a:ln>
            <a:noFill/>
          </a:ln>
        </p:spPr>
      </p:sp>
      <p:sp>
        <p:nvSpPr>
          <p:cNvPr id="135" name="Google Shape;135;p66"/>
          <p:cNvSpPr/>
          <p:nvPr>
            <p:ph idx="5" type="pic"/>
          </p:nvPr>
        </p:nvSpPr>
        <p:spPr>
          <a:xfrm>
            <a:off x="6371949" y="4242236"/>
            <a:ext cx="540000" cy="540000"/>
          </a:xfrm>
          <a:prstGeom prst="rect">
            <a:avLst/>
          </a:prstGeom>
          <a:noFill/>
          <a:ln>
            <a:noFill/>
          </a:ln>
        </p:spPr>
      </p:sp>
      <p:sp>
        <p:nvSpPr>
          <p:cNvPr id="136" name="Google Shape;136;p66"/>
          <p:cNvSpPr txBox="1"/>
          <p:nvPr>
            <p:ph idx="6" type="body"/>
          </p:nvPr>
        </p:nvSpPr>
        <p:spPr>
          <a:xfrm>
            <a:off x="7164107" y="4242236"/>
            <a:ext cx="40056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indent="-3302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37" name="Google Shape;137;p66"/>
          <p:cNvSpPr txBox="1"/>
          <p:nvPr>
            <p:ph idx="7" type="body"/>
          </p:nvPr>
        </p:nvSpPr>
        <p:spPr>
          <a:xfrm>
            <a:off x="7164107" y="2904623"/>
            <a:ext cx="4005498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indent="-3302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38" name="Google Shape;138;p66"/>
          <p:cNvSpPr/>
          <p:nvPr>
            <p:ph idx="8" type="pic"/>
          </p:nvPr>
        </p:nvSpPr>
        <p:spPr>
          <a:xfrm>
            <a:off x="587375" y="5556250"/>
            <a:ext cx="540000" cy="540000"/>
          </a:xfrm>
          <a:prstGeom prst="rect">
            <a:avLst/>
          </a:prstGeom>
          <a:noFill/>
          <a:ln>
            <a:noFill/>
          </a:ln>
        </p:spPr>
      </p:sp>
      <p:sp>
        <p:nvSpPr>
          <p:cNvPr id="139" name="Google Shape;139;p66"/>
          <p:cNvSpPr txBox="1"/>
          <p:nvPr>
            <p:ph idx="9" type="body"/>
          </p:nvPr>
        </p:nvSpPr>
        <p:spPr>
          <a:xfrm>
            <a:off x="1379533" y="5556250"/>
            <a:ext cx="40056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indent="-3302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40" name="Google Shape;140;p66"/>
          <p:cNvSpPr/>
          <p:nvPr>
            <p:ph idx="13" type="pic"/>
          </p:nvPr>
        </p:nvSpPr>
        <p:spPr>
          <a:xfrm>
            <a:off x="6371949" y="5556250"/>
            <a:ext cx="540000" cy="540000"/>
          </a:xfrm>
          <a:prstGeom prst="rect">
            <a:avLst/>
          </a:prstGeom>
          <a:noFill/>
          <a:ln>
            <a:noFill/>
          </a:ln>
        </p:spPr>
      </p:sp>
      <p:sp>
        <p:nvSpPr>
          <p:cNvPr id="141" name="Google Shape;141;p66"/>
          <p:cNvSpPr txBox="1"/>
          <p:nvPr>
            <p:ph idx="14" type="body"/>
          </p:nvPr>
        </p:nvSpPr>
        <p:spPr>
          <a:xfrm>
            <a:off x="7164107" y="5556250"/>
            <a:ext cx="40056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indent="-3302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42" name="Google Shape;142;p66"/>
          <p:cNvSpPr txBox="1"/>
          <p:nvPr>
            <p:ph type="title"/>
          </p:nvPr>
        </p:nvSpPr>
        <p:spPr>
          <a:xfrm>
            <a:off x="587375" y="584200"/>
            <a:ext cx="11017249" cy="125785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sz="5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66"/>
          <p:cNvSpPr txBox="1"/>
          <p:nvPr>
            <p:ph idx="15" type="body"/>
          </p:nvPr>
        </p:nvSpPr>
        <p:spPr>
          <a:xfrm>
            <a:off x="1388949" y="2904623"/>
            <a:ext cx="40056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indent="-3302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тбивка_1">
  <p:cSld name="Отбивка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76"/>
          <p:cNvSpPr txBox="1"/>
          <p:nvPr>
            <p:ph type="title"/>
          </p:nvPr>
        </p:nvSpPr>
        <p:spPr>
          <a:xfrm>
            <a:off x="587375" y="584200"/>
            <a:ext cx="6118225" cy="55816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sz="5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Фото в маске">
  <p:cSld name="Фото навылет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69"/>
          <p:cNvSpPr txBox="1"/>
          <p:nvPr>
            <p:ph idx="1" type="body"/>
          </p:nvPr>
        </p:nvSpPr>
        <p:spPr>
          <a:xfrm>
            <a:off x="587375" y="2528888"/>
            <a:ext cx="5941015" cy="36217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2pPr>
            <a:lvl3pPr indent="-3429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3pPr>
            <a:lvl4pPr indent="-3429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6" name="Google Shape;146;p69"/>
          <p:cNvSpPr/>
          <p:nvPr>
            <p:ph idx="2" type="pic"/>
          </p:nvPr>
        </p:nvSpPr>
        <p:spPr>
          <a:xfrm>
            <a:off x="7104624" y="0"/>
            <a:ext cx="5087375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147" name="Google Shape;147;p69"/>
          <p:cNvSpPr txBox="1"/>
          <p:nvPr>
            <p:ph type="title"/>
          </p:nvPr>
        </p:nvSpPr>
        <p:spPr>
          <a:xfrm>
            <a:off x="587375" y="584200"/>
            <a:ext cx="5941016" cy="125785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sz="5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Фото в маске">
  <p:cSld name="Фото квадратное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99"/>
          <p:cNvSpPr txBox="1"/>
          <p:nvPr>
            <p:ph idx="1" type="body"/>
          </p:nvPr>
        </p:nvSpPr>
        <p:spPr>
          <a:xfrm>
            <a:off x="587375" y="2528888"/>
            <a:ext cx="4556997" cy="36217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2pPr>
            <a:lvl3pPr indent="-3429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3pPr>
            <a:lvl4pPr indent="-3429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0" name="Google Shape;150;p99"/>
          <p:cNvSpPr txBox="1"/>
          <p:nvPr>
            <p:ph type="title"/>
          </p:nvPr>
        </p:nvSpPr>
        <p:spPr>
          <a:xfrm>
            <a:off x="587375" y="584200"/>
            <a:ext cx="4556998" cy="125785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sz="5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99"/>
          <p:cNvSpPr/>
          <p:nvPr>
            <p:ph idx="2" type="pic"/>
          </p:nvPr>
        </p:nvSpPr>
        <p:spPr>
          <a:xfrm>
            <a:off x="6039748" y="584200"/>
            <a:ext cx="5564877" cy="5566433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Фото в маске">
  <p:cSld name="Фото в маске_3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00"/>
          <p:cNvSpPr txBox="1"/>
          <p:nvPr>
            <p:ph idx="1" type="body"/>
          </p:nvPr>
        </p:nvSpPr>
        <p:spPr>
          <a:xfrm>
            <a:off x="587375" y="2528888"/>
            <a:ext cx="5941015" cy="36217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2pPr>
            <a:lvl3pPr indent="-3429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3pPr>
            <a:lvl4pPr indent="-3429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4" name="Google Shape;154;p100"/>
          <p:cNvSpPr txBox="1"/>
          <p:nvPr>
            <p:ph type="title"/>
          </p:nvPr>
        </p:nvSpPr>
        <p:spPr>
          <a:xfrm>
            <a:off x="587375" y="584200"/>
            <a:ext cx="5941016" cy="125785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sz="5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100"/>
          <p:cNvSpPr/>
          <p:nvPr>
            <p:ph idx="2" type="pic"/>
          </p:nvPr>
        </p:nvSpPr>
        <p:spPr>
          <a:xfrm>
            <a:off x="7464056" y="584200"/>
            <a:ext cx="4140569" cy="6273800"/>
          </a:xfrm>
          <a:prstGeom prst="round2SameRect">
            <a:avLst>
              <a:gd fmla="val 50000" name="adj1"/>
              <a:gd fmla="val 0" name="adj2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фото">
  <p:cSld name="3 фото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70"/>
          <p:cNvSpPr/>
          <p:nvPr>
            <p:ph idx="2" type="pic"/>
          </p:nvPr>
        </p:nvSpPr>
        <p:spPr>
          <a:xfrm>
            <a:off x="603401" y="592250"/>
            <a:ext cx="3491999" cy="55737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158" name="Google Shape;158;p70"/>
          <p:cNvSpPr/>
          <p:nvPr>
            <p:ph idx="3" type="pic"/>
          </p:nvPr>
        </p:nvSpPr>
        <p:spPr>
          <a:xfrm>
            <a:off x="4350001" y="587200"/>
            <a:ext cx="3491999" cy="55737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159" name="Google Shape;159;p70"/>
          <p:cNvSpPr/>
          <p:nvPr>
            <p:ph idx="4" type="pic"/>
          </p:nvPr>
        </p:nvSpPr>
        <p:spPr>
          <a:xfrm>
            <a:off x="8112626" y="587200"/>
            <a:ext cx="3491999" cy="55737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фото 1">
  <p:cSld name="2 фото_1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84d08330cf_0_11"/>
          <p:cNvSpPr/>
          <p:nvPr>
            <p:ph idx="2" type="pic"/>
          </p:nvPr>
        </p:nvSpPr>
        <p:spPr>
          <a:xfrm>
            <a:off x="603401" y="587376"/>
            <a:ext cx="3491999" cy="55737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162" name="Google Shape;162;g284d08330cf_0_11"/>
          <p:cNvSpPr/>
          <p:nvPr>
            <p:ph idx="3" type="pic"/>
          </p:nvPr>
        </p:nvSpPr>
        <p:spPr>
          <a:xfrm>
            <a:off x="4349750" y="587376"/>
            <a:ext cx="7238849" cy="5573700"/>
          </a:xfrm>
          <a:prstGeom prst="roundRect">
            <a:avLst>
              <a:gd fmla="val 10591" name="adj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Фото на весь слайд">
  <p:cSld name="Фото на весь слайд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71"/>
          <p:cNvSpPr/>
          <p:nvPr>
            <p:ph idx="2" type="pic"/>
          </p:nvPr>
        </p:nvSpPr>
        <p:spPr>
          <a:xfrm>
            <a:off x="0" y="0"/>
            <a:ext cx="12191999" cy="6857999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карточки факта">
  <p:cSld name="3 карточки факта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166;p7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86800" y="2318037"/>
            <a:ext cx="11016000" cy="3847378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72"/>
          <p:cNvSpPr txBox="1"/>
          <p:nvPr>
            <p:ph idx="1" type="body"/>
          </p:nvPr>
        </p:nvSpPr>
        <p:spPr>
          <a:xfrm>
            <a:off x="879482" y="2533491"/>
            <a:ext cx="648208" cy="7141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b="1" sz="6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 b="1"/>
            </a:lvl2pPr>
            <a:lvl3pPr indent="-3429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 b="1"/>
            </a:lvl3pPr>
            <a:lvl4pPr indent="-3429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 b="1"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9pPr>
          </a:lstStyle>
          <a:p/>
        </p:txBody>
      </p:sp>
      <p:sp>
        <p:nvSpPr>
          <p:cNvPr id="168" name="Google Shape;168;p72"/>
          <p:cNvSpPr txBox="1"/>
          <p:nvPr>
            <p:ph idx="2" type="body"/>
          </p:nvPr>
        </p:nvSpPr>
        <p:spPr>
          <a:xfrm>
            <a:off x="4645159" y="2533491"/>
            <a:ext cx="648208" cy="7141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b="1" sz="6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 b="1"/>
            </a:lvl2pPr>
            <a:lvl3pPr indent="-3429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 b="1"/>
            </a:lvl3pPr>
            <a:lvl4pPr indent="-3429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 b="1"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9pPr>
          </a:lstStyle>
          <a:p/>
        </p:txBody>
      </p:sp>
      <p:sp>
        <p:nvSpPr>
          <p:cNvPr id="169" name="Google Shape;169;p72"/>
          <p:cNvSpPr txBox="1"/>
          <p:nvPr>
            <p:ph idx="3" type="body"/>
          </p:nvPr>
        </p:nvSpPr>
        <p:spPr>
          <a:xfrm>
            <a:off x="8399240" y="2530940"/>
            <a:ext cx="648208" cy="7141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b="1" sz="6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 b="1"/>
            </a:lvl2pPr>
            <a:lvl3pPr indent="-3429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 b="1"/>
            </a:lvl3pPr>
            <a:lvl4pPr indent="-3429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 b="1"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9pPr>
          </a:lstStyle>
          <a:p/>
        </p:txBody>
      </p:sp>
      <p:sp>
        <p:nvSpPr>
          <p:cNvPr id="170" name="Google Shape;170;p72"/>
          <p:cNvSpPr txBox="1"/>
          <p:nvPr>
            <p:ph type="title"/>
          </p:nvPr>
        </p:nvSpPr>
        <p:spPr>
          <a:xfrm>
            <a:off x="587375" y="584200"/>
            <a:ext cx="11017249" cy="125785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sz="5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72"/>
          <p:cNvSpPr txBox="1"/>
          <p:nvPr>
            <p:ph idx="4" type="subTitle"/>
          </p:nvPr>
        </p:nvSpPr>
        <p:spPr>
          <a:xfrm>
            <a:off x="879482" y="4218550"/>
            <a:ext cx="2893472" cy="16351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72" name="Google Shape;172;p72"/>
          <p:cNvSpPr txBox="1"/>
          <p:nvPr>
            <p:ph idx="5" type="body"/>
          </p:nvPr>
        </p:nvSpPr>
        <p:spPr>
          <a:xfrm>
            <a:off x="4649508" y="4217010"/>
            <a:ext cx="2868059" cy="163664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3302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⏤"/>
              <a:defRPr sz="1600"/>
            </a:lvl2pPr>
            <a:lvl3pPr indent="-3302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⏤"/>
              <a:defRPr sz="1600"/>
            </a:lvl3pPr>
            <a:lvl4pPr indent="-3302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⏤"/>
              <a:defRPr/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indent="-3302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73" name="Google Shape;173;p72"/>
          <p:cNvSpPr txBox="1"/>
          <p:nvPr>
            <p:ph idx="6" type="body"/>
          </p:nvPr>
        </p:nvSpPr>
        <p:spPr>
          <a:xfrm>
            <a:off x="8419534" y="4217010"/>
            <a:ext cx="2868059" cy="163664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3302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⏤"/>
              <a:defRPr sz="1600"/>
            </a:lvl2pPr>
            <a:lvl3pPr indent="-3302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⏤"/>
              <a:defRPr sz="1600"/>
            </a:lvl3pPr>
            <a:lvl4pPr indent="-3302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⏤"/>
              <a:defRPr/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indent="-3302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74" name="Google Shape;174;p72"/>
          <p:cNvSpPr txBox="1"/>
          <p:nvPr>
            <p:ph idx="7" type="body"/>
          </p:nvPr>
        </p:nvSpPr>
        <p:spPr>
          <a:xfrm>
            <a:off x="879482" y="3406533"/>
            <a:ext cx="2868059" cy="64645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1pPr>
            <a:lvl2pPr indent="-3302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⏤"/>
              <a:defRPr b="1" sz="1600"/>
            </a:lvl2pPr>
            <a:lvl3pPr indent="-3302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⏤"/>
              <a:defRPr b="1" sz="1600"/>
            </a:lvl3pPr>
            <a:lvl4pPr indent="-3302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⏤"/>
              <a:defRPr b="1"/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b="1" sz="1600"/>
            </a:lvl5pPr>
            <a:lvl6pPr indent="-3302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b="1" sz="1600"/>
            </a:lvl6pPr>
            <a:lvl7pPr indent="-3302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b="1" sz="1600"/>
            </a:lvl7pPr>
            <a:lvl8pPr indent="-3302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b="1" sz="1600"/>
            </a:lvl8pPr>
            <a:lvl9pPr indent="-3302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b="1" sz="1600"/>
            </a:lvl9pPr>
          </a:lstStyle>
          <a:p/>
        </p:txBody>
      </p:sp>
      <p:sp>
        <p:nvSpPr>
          <p:cNvPr id="175" name="Google Shape;175;p72"/>
          <p:cNvSpPr txBox="1"/>
          <p:nvPr>
            <p:ph idx="8" type="body"/>
          </p:nvPr>
        </p:nvSpPr>
        <p:spPr>
          <a:xfrm>
            <a:off x="4649509" y="3406533"/>
            <a:ext cx="2868059" cy="64645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1pPr>
            <a:lvl2pPr indent="-3302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⏤"/>
              <a:defRPr b="1" sz="1600"/>
            </a:lvl2pPr>
            <a:lvl3pPr indent="-3302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⏤"/>
              <a:defRPr b="1" sz="1600"/>
            </a:lvl3pPr>
            <a:lvl4pPr indent="-3302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⏤"/>
              <a:defRPr b="1"/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b="1" sz="1600"/>
            </a:lvl5pPr>
            <a:lvl6pPr indent="-3302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b="1" sz="1600"/>
            </a:lvl6pPr>
            <a:lvl7pPr indent="-3302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b="1" sz="1600"/>
            </a:lvl7pPr>
            <a:lvl8pPr indent="-3302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b="1" sz="1600"/>
            </a:lvl8pPr>
            <a:lvl9pPr indent="-3302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b="1" sz="1600"/>
            </a:lvl9pPr>
          </a:lstStyle>
          <a:p/>
        </p:txBody>
      </p:sp>
      <p:sp>
        <p:nvSpPr>
          <p:cNvPr id="176" name="Google Shape;176;p72"/>
          <p:cNvSpPr txBox="1"/>
          <p:nvPr>
            <p:ph idx="9" type="body"/>
          </p:nvPr>
        </p:nvSpPr>
        <p:spPr>
          <a:xfrm>
            <a:off x="8419535" y="3406533"/>
            <a:ext cx="2868059" cy="64645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1pPr>
            <a:lvl2pPr indent="-3302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⏤"/>
              <a:defRPr b="1" sz="1600"/>
            </a:lvl2pPr>
            <a:lvl3pPr indent="-3302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⏤"/>
              <a:defRPr b="1" sz="1600"/>
            </a:lvl3pPr>
            <a:lvl4pPr indent="-3302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⏤"/>
              <a:defRPr b="1"/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b="1" sz="1600"/>
            </a:lvl5pPr>
            <a:lvl6pPr indent="-3302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b="1" sz="1600"/>
            </a:lvl6pPr>
            <a:lvl7pPr indent="-3302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b="1" sz="1600"/>
            </a:lvl7pPr>
            <a:lvl8pPr indent="-3302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b="1" sz="1600"/>
            </a:lvl8pPr>
            <a:lvl9pPr indent="-3302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b="1" sz="1600"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 карточки факта">
  <p:cSld name="4 карточки факта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Google Shape;178;p7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86800" y="2318037"/>
            <a:ext cx="11016000" cy="3849297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73"/>
          <p:cNvSpPr txBox="1"/>
          <p:nvPr>
            <p:ph idx="1" type="body"/>
          </p:nvPr>
        </p:nvSpPr>
        <p:spPr>
          <a:xfrm>
            <a:off x="917625" y="2528888"/>
            <a:ext cx="648208" cy="7878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b="1" sz="6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 b="1"/>
            </a:lvl2pPr>
            <a:lvl3pPr indent="-3429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 b="1"/>
            </a:lvl3pPr>
            <a:lvl4pPr indent="-3429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 b="1"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9pPr>
          </a:lstStyle>
          <a:p/>
        </p:txBody>
      </p:sp>
      <p:sp>
        <p:nvSpPr>
          <p:cNvPr id="180" name="Google Shape;180;p73"/>
          <p:cNvSpPr txBox="1"/>
          <p:nvPr>
            <p:ph type="title"/>
          </p:nvPr>
        </p:nvSpPr>
        <p:spPr>
          <a:xfrm>
            <a:off x="587375" y="584200"/>
            <a:ext cx="11017249" cy="125785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sz="5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1" name="Google Shape;181;p73"/>
          <p:cNvSpPr txBox="1"/>
          <p:nvPr>
            <p:ph idx="2" type="body"/>
          </p:nvPr>
        </p:nvSpPr>
        <p:spPr>
          <a:xfrm>
            <a:off x="917625" y="4605025"/>
            <a:ext cx="648208" cy="7878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b="1" sz="6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 b="1"/>
            </a:lvl2pPr>
            <a:lvl3pPr indent="-3429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 b="1"/>
            </a:lvl3pPr>
            <a:lvl4pPr indent="-3429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 b="1"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9pPr>
          </a:lstStyle>
          <a:p/>
        </p:txBody>
      </p:sp>
      <p:sp>
        <p:nvSpPr>
          <p:cNvPr id="182" name="Google Shape;182;p73"/>
          <p:cNvSpPr txBox="1"/>
          <p:nvPr>
            <p:ph idx="3" type="body"/>
          </p:nvPr>
        </p:nvSpPr>
        <p:spPr>
          <a:xfrm>
            <a:off x="6574122" y="4605025"/>
            <a:ext cx="648208" cy="7878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b="1" sz="6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 b="1"/>
            </a:lvl2pPr>
            <a:lvl3pPr indent="-3429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 b="1"/>
            </a:lvl3pPr>
            <a:lvl4pPr indent="-3429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 b="1"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9pPr>
          </a:lstStyle>
          <a:p/>
        </p:txBody>
      </p:sp>
      <p:sp>
        <p:nvSpPr>
          <p:cNvPr id="183" name="Google Shape;183;p73"/>
          <p:cNvSpPr txBox="1"/>
          <p:nvPr>
            <p:ph idx="4" type="subTitle"/>
          </p:nvPr>
        </p:nvSpPr>
        <p:spPr>
          <a:xfrm>
            <a:off x="1716374" y="2528888"/>
            <a:ext cx="3851999" cy="10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4" name="Google Shape;184;p73"/>
          <p:cNvSpPr txBox="1"/>
          <p:nvPr>
            <p:ph idx="5" type="body"/>
          </p:nvPr>
        </p:nvSpPr>
        <p:spPr>
          <a:xfrm>
            <a:off x="6574122" y="2528888"/>
            <a:ext cx="648208" cy="7878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b="1" sz="6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 b="1"/>
            </a:lvl2pPr>
            <a:lvl3pPr indent="-3429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 b="1"/>
            </a:lvl3pPr>
            <a:lvl4pPr indent="-3429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 b="1"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9pPr>
          </a:lstStyle>
          <a:p/>
        </p:txBody>
      </p:sp>
      <p:sp>
        <p:nvSpPr>
          <p:cNvPr id="185" name="Google Shape;185;p73"/>
          <p:cNvSpPr txBox="1"/>
          <p:nvPr/>
        </p:nvSpPr>
        <p:spPr>
          <a:xfrm>
            <a:off x="7427625" y="2528888"/>
            <a:ext cx="3840517" cy="10661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eologica Light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6" name="Google Shape;186;p73"/>
          <p:cNvSpPr txBox="1"/>
          <p:nvPr>
            <p:ph idx="6" type="body"/>
          </p:nvPr>
        </p:nvSpPr>
        <p:spPr>
          <a:xfrm>
            <a:off x="7360170" y="2536669"/>
            <a:ext cx="3852000" cy="10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7" name="Google Shape;187;p73"/>
          <p:cNvSpPr txBox="1"/>
          <p:nvPr>
            <p:ph idx="7" type="body"/>
          </p:nvPr>
        </p:nvSpPr>
        <p:spPr>
          <a:xfrm>
            <a:off x="7360170" y="4605311"/>
            <a:ext cx="3852000" cy="10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8" name="Google Shape;188;p73"/>
          <p:cNvSpPr txBox="1"/>
          <p:nvPr>
            <p:ph idx="8" type="body"/>
          </p:nvPr>
        </p:nvSpPr>
        <p:spPr>
          <a:xfrm>
            <a:off x="1716374" y="4605311"/>
            <a:ext cx="3852000" cy="10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 карточки иконки">
  <p:cSld name="2 карточки иконки"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Google Shape;190;g284d08330cf_0_14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86800" y="2318400"/>
            <a:ext cx="11017200" cy="3847812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g284d08330cf_0_140"/>
          <p:cNvSpPr txBox="1"/>
          <p:nvPr>
            <p:ph type="title"/>
          </p:nvPr>
        </p:nvSpPr>
        <p:spPr>
          <a:xfrm>
            <a:off x="587375" y="584200"/>
            <a:ext cx="11017200" cy="12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sz="5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2" name="Google Shape;192;g284d08330cf_0_140"/>
          <p:cNvSpPr txBox="1"/>
          <p:nvPr>
            <p:ph idx="1" type="subTitle"/>
          </p:nvPr>
        </p:nvSpPr>
        <p:spPr>
          <a:xfrm>
            <a:off x="1665318" y="2537225"/>
            <a:ext cx="3534300" cy="324953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93" name="Google Shape;193;g284d08330cf_0_140"/>
          <p:cNvSpPr txBox="1"/>
          <p:nvPr>
            <p:ph idx="2" type="body"/>
          </p:nvPr>
        </p:nvSpPr>
        <p:spPr>
          <a:xfrm>
            <a:off x="7299951" y="2536669"/>
            <a:ext cx="3567000" cy="324953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4" name="Google Shape;194;g284d08330cf_0_140"/>
          <p:cNvSpPr/>
          <p:nvPr>
            <p:ph idx="3" type="pic"/>
          </p:nvPr>
        </p:nvSpPr>
        <p:spPr>
          <a:xfrm>
            <a:off x="892225" y="2537225"/>
            <a:ext cx="540000" cy="540000"/>
          </a:xfrm>
          <a:prstGeom prst="rect">
            <a:avLst/>
          </a:prstGeom>
          <a:noFill/>
          <a:ln>
            <a:noFill/>
          </a:ln>
        </p:spPr>
      </p:sp>
      <p:sp>
        <p:nvSpPr>
          <p:cNvPr id="195" name="Google Shape;195;g284d08330cf_0_140"/>
          <p:cNvSpPr/>
          <p:nvPr>
            <p:ph idx="4" type="pic"/>
          </p:nvPr>
        </p:nvSpPr>
        <p:spPr>
          <a:xfrm>
            <a:off x="6526844" y="2536669"/>
            <a:ext cx="540000" cy="540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карточки иконки">
  <p:cSld name="3 карточки иконки"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Google Shape;197;p7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87374" y="2318400"/>
            <a:ext cx="11017249" cy="3847814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74"/>
          <p:cNvSpPr/>
          <p:nvPr>
            <p:ph idx="2" type="pic"/>
          </p:nvPr>
        </p:nvSpPr>
        <p:spPr>
          <a:xfrm>
            <a:off x="879482" y="2547938"/>
            <a:ext cx="540000" cy="540000"/>
          </a:xfrm>
          <a:prstGeom prst="rect">
            <a:avLst/>
          </a:prstGeom>
          <a:noFill/>
          <a:ln>
            <a:noFill/>
          </a:ln>
        </p:spPr>
      </p:sp>
      <p:sp>
        <p:nvSpPr>
          <p:cNvPr id="199" name="Google Shape;199;p74"/>
          <p:cNvSpPr txBox="1"/>
          <p:nvPr>
            <p:ph type="title"/>
          </p:nvPr>
        </p:nvSpPr>
        <p:spPr>
          <a:xfrm>
            <a:off x="587375" y="584200"/>
            <a:ext cx="11017249" cy="125785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sz="5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0" name="Google Shape;200;p74"/>
          <p:cNvSpPr/>
          <p:nvPr>
            <p:ph idx="3" type="pic"/>
          </p:nvPr>
        </p:nvSpPr>
        <p:spPr>
          <a:xfrm>
            <a:off x="4649509" y="2547938"/>
            <a:ext cx="540000" cy="540000"/>
          </a:xfrm>
          <a:prstGeom prst="rect">
            <a:avLst/>
          </a:prstGeom>
          <a:noFill/>
          <a:ln>
            <a:noFill/>
          </a:ln>
        </p:spPr>
      </p:sp>
      <p:sp>
        <p:nvSpPr>
          <p:cNvPr id="201" name="Google Shape;201;p74"/>
          <p:cNvSpPr/>
          <p:nvPr>
            <p:ph idx="4" type="pic"/>
          </p:nvPr>
        </p:nvSpPr>
        <p:spPr>
          <a:xfrm>
            <a:off x="8419535" y="2547938"/>
            <a:ext cx="540000" cy="540000"/>
          </a:xfrm>
          <a:prstGeom prst="rect">
            <a:avLst/>
          </a:prstGeom>
          <a:noFill/>
          <a:ln>
            <a:noFill/>
          </a:ln>
        </p:spPr>
      </p:sp>
      <p:sp>
        <p:nvSpPr>
          <p:cNvPr id="202" name="Google Shape;202;p74"/>
          <p:cNvSpPr txBox="1"/>
          <p:nvPr>
            <p:ph idx="1" type="subTitle"/>
          </p:nvPr>
        </p:nvSpPr>
        <p:spPr>
          <a:xfrm>
            <a:off x="879482" y="4061618"/>
            <a:ext cx="2893472" cy="17921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03" name="Google Shape;203;p74"/>
          <p:cNvSpPr txBox="1"/>
          <p:nvPr>
            <p:ph idx="5" type="body"/>
          </p:nvPr>
        </p:nvSpPr>
        <p:spPr>
          <a:xfrm>
            <a:off x="4649508" y="4059936"/>
            <a:ext cx="2868059" cy="17937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3302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⏤"/>
              <a:defRPr sz="1600"/>
            </a:lvl2pPr>
            <a:lvl3pPr indent="-3302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⏤"/>
              <a:defRPr sz="1600"/>
            </a:lvl3pPr>
            <a:lvl4pPr indent="-3302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⏤"/>
              <a:defRPr/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indent="-3302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204" name="Google Shape;204;p74"/>
          <p:cNvSpPr txBox="1"/>
          <p:nvPr>
            <p:ph idx="6" type="body"/>
          </p:nvPr>
        </p:nvSpPr>
        <p:spPr>
          <a:xfrm>
            <a:off x="8419534" y="4059936"/>
            <a:ext cx="2868059" cy="17937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3302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⏤"/>
              <a:defRPr sz="1600"/>
            </a:lvl2pPr>
            <a:lvl3pPr indent="-3302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⏤"/>
              <a:defRPr sz="1600"/>
            </a:lvl3pPr>
            <a:lvl4pPr indent="-3302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⏤"/>
              <a:defRPr/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indent="-3302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205" name="Google Shape;205;p74"/>
          <p:cNvSpPr txBox="1"/>
          <p:nvPr>
            <p:ph idx="7" type="body"/>
          </p:nvPr>
        </p:nvSpPr>
        <p:spPr>
          <a:xfrm>
            <a:off x="879482" y="3333381"/>
            <a:ext cx="2868059" cy="4876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1pPr>
            <a:lvl2pPr indent="-3302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⏤"/>
              <a:defRPr b="1" sz="1600"/>
            </a:lvl2pPr>
            <a:lvl3pPr indent="-3302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⏤"/>
              <a:defRPr b="1" sz="1600"/>
            </a:lvl3pPr>
            <a:lvl4pPr indent="-3302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⏤"/>
              <a:defRPr b="1"/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b="1" sz="1600"/>
            </a:lvl5pPr>
            <a:lvl6pPr indent="-3302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b="1" sz="1600"/>
            </a:lvl6pPr>
            <a:lvl7pPr indent="-3302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b="1" sz="1600"/>
            </a:lvl7pPr>
            <a:lvl8pPr indent="-3302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b="1" sz="1600"/>
            </a:lvl8pPr>
            <a:lvl9pPr indent="-3302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b="1" sz="1600"/>
            </a:lvl9pPr>
          </a:lstStyle>
          <a:p/>
        </p:txBody>
      </p:sp>
      <p:sp>
        <p:nvSpPr>
          <p:cNvPr id="206" name="Google Shape;206;p74"/>
          <p:cNvSpPr txBox="1"/>
          <p:nvPr>
            <p:ph idx="8" type="body"/>
          </p:nvPr>
        </p:nvSpPr>
        <p:spPr>
          <a:xfrm>
            <a:off x="4649509" y="3333381"/>
            <a:ext cx="2868059" cy="4876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1pPr>
            <a:lvl2pPr indent="-3302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⏤"/>
              <a:defRPr b="1" sz="1600"/>
            </a:lvl2pPr>
            <a:lvl3pPr indent="-3302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⏤"/>
              <a:defRPr b="1" sz="1600"/>
            </a:lvl3pPr>
            <a:lvl4pPr indent="-3302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⏤"/>
              <a:defRPr b="1"/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b="1" sz="1600"/>
            </a:lvl5pPr>
            <a:lvl6pPr indent="-3302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b="1" sz="1600"/>
            </a:lvl6pPr>
            <a:lvl7pPr indent="-3302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b="1" sz="1600"/>
            </a:lvl7pPr>
            <a:lvl8pPr indent="-3302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b="1" sz="1600"/>
            </a:lvl8pPr>
            <a:lvl9pPr indent="-3302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b="1" sz="1600"/>
            </a:lvl9pPr>
          </a:lstStyle>
          <a:p/>
        </p:txBody>
      </p:sp>
      <p:sp>
        <p:nvSpPr>
          <p:cNvPr id="207" name="Google Shape;207;p74"/>
          <p:cNvSpPr txBox="1"/>
          <p:nvPr>
            <p:ph idx="9" type="body"/>
          </p:nvPr>
        </p:nvSpPr>
        <p:spPr>
          <a:xfrm>
            <a:off x="8419535" y="3333381"/>
            <a:ext cx="2868059" cy="4876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1pPr>
            <a:lvl2pPr indent="-3302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⏤"/>
              <a:defRPr b="1" sz="1600"/>
            </a:lvl2pPr>
            <a:lvl3pPr indent="-3302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⏤"/>
              <a:defRPr b="1" sz="1600"/>
            </a:lvl3pPr>
            <a:lvl4pPr indent="-3302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⏤"/>
              <a:defRPr b="1"/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b="1" sz="1600"/>
            </a:lvl5pPr>
            <a:lvl6pPr indent="-3302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b="1" sz="1600"/>
            </a:lvl6pPr>
            <a:lvl7pPr indent="-3302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b="1" sz="1600"/>
            </a:lvl7pPr>
            <a:lvl8pPr indent="-3302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b="1" sz="1600"/>
            </a:lvl8pPr>
            <a:lvl9pPr indent="-3302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b="1" sz="16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аблица">
  <p:cSld name="Таблица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0"/>
          <p:cNvSpPr txBox="1"/>
          <p:nvPr>
            <p:ph type="title"/>
          </p:nvPr>
        </p:nvSpPr>
        <p:spPr>
          <a:xfrm>
            <a:off x="587375" y="584200"/>
            <a:ext cx="11017249" cy="125785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sz="5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 карточки иконки 1">
  <p:cSld name="4 карточки с иконками"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" name="Google Shape;209;g284d08330cf_0_16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86800" y="2318400"/>
            <a:ext cx="11016000" cy="384840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g284d08330cf_0_162"/>
          <p:cNvSpPr txBox="1"/>
          <p:nvPr>
            <p:ph type="title"/>
          </p:nvPr>
        </p:nvSpPr>
        <p:spPr>
          <a:xfrm>
            <a:off x="587375" y="584200"/>
            <a:ext cx="11017200" cy="12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sz="5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1" name="Google Shape;211;g284d08330cf_0_162"/>
          <p:cNvSpPr txBox="1"/>
          <p:nvPr>
            <p:ph idx="1" type="subTitle"/>
          </p:nvPr>
        </p:nvSpPr>
        <p:spPr>
          <a:xfrm>
            <a:off x="1753849" y="2528888"/>
            <a:ext cx="3851999" cy="10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12" name="Google Shape;212;g284d08330cf_0_162"/>
          <p:cNvSpPr txBox="1"/>
          <p:nvPr>
            <p:ph idx="2" type="body"/>
          </p:nvPr>
        </p:nvSpPr>
        <p:spPr>
          <a:xfrm>
            <a:off x="7397645" y="2536669"/>
            <a:ext cx="3852000" cy="10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indent="-3302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213" name="Google Shape;213;g284d08330cf_0_162"/>
          <p:cNvSpPr txBox="1"/>
          <p:nvPr>
            <p:ph idx="3" type="body"/>
          </p:nvPr>
        </p:nvSpPr>
        <p:spPr>
          <a:xfrm>
            <a:off x="7397645" y="4605311"/>
            <a:ext cx="3852000" cy="10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indent="-3302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214" name="Google Shape;214;g284d08330cf_0_162"/>
          <p:cNvSpPr txBox="1"/>
          <p:nvPr>
            <p:ph idx="4" type="body"/>
          </p:nvPr>
        </p:nvSpPr>
        <p:spPr>
          <a:xfrm>
            <a:off x="1753849" y="4605311"/>
            <a:ext cx="3852000" cy="10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indent="-3302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215" name="Google Shape;215;g284d08330cf_0_162"/>
          <p:cNvSpPr/>
          <p:nvPr>
            <p:ph idx="5" type="pic"/>
          </p:nvPr>
        </p:nvSpPr>
        <p:spPr>
          <a:xfrm>
            <a:off x="879482" y="2528888"/>
            <a:ext cx="540000" cy="540000"/>
          </a:xfrm>
          <a:prstGeom prst="rect">
            <a:avLst/>
          </a:prstGeom>
          <a:noFill/>
          <a:ln>
            <a:noFill/>
          </a:ln>
        </p:spPr>
      </p:sp>
      <p:sp>
        <p:nvSpPr>
          <p:cNvPr id="216" name="Google Shape;216;g284d08330cf_0_162"/>
          <p:cNvSpPr/>
          <p:nvPr>
            <p:ph idx="6" type="pic"/>
          </p:nvPr>
        </p:nvSpPr>
        <p:spPr>
          <a:xfrm>
            <a:off x="879482" y="4582540"/>
            <a:ext cx="540000" cy="540000"/>
          </a:xfrm>
          <a:prstGeom prst="rect">
            <a:avLst/>
          </a:prstGeom>
          <a:noFill/>
          <a:ln>
            <a:noFill/>
          </a:ln>
        </p:spPr>
      </p:sp>
      <p:sp>
        <p:nvSpPr>
          <p:cNvPr id="217" name="Google Shape;217;g284d08330cf_0_162"/>
          <p:cNvSpPr/>
          <p:nvPr>
            <p:ph idx="7" type="pic"/>
          </p:nvPr>
        </p:nvSpPr>
        <p:spPr>
          <a:xfrm>
            <a:off x="6523279" y="2528888"/>
            <a:ext cx="540000" cy="540000"/>
          </a:xfrm>
          <a:prstGeom prst="rect">
            <a:avLst/>
          </a:prstGeom>
          <a:noFill/>
          <a:ln>
            <a:noFill/>
          </a:ln>
        </p:spPr>
      </p:sp>
      <p:sp>
        <p:nvSpPr>
          <p:cNvPr id="218" name="Google Shape;218;g284d08330cf_0_162"/>
          <p:cNvSpPr/>
          <p:nvPr>
            <p:ph idx="8" type="pic"/>
          </p:nvPr>
        </p:nvSpPr>
        <p:spPr>
          <a:xfrm>
            <a:off x="6523279" y="4590035"/>
            <a:ext cx="540000" cy="540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 карточек">
  <p:cSld name="5 карточек с иконками"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" name="Google Shape;220;p7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86800" y="2318400"/>
            <a:ext cx="11017763" cy="3848400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75"/>
          <p:cNvSpPr txBox="1"/>
          <p:nvPr>
            <p:ph type="title"/>
          </p:nvPr>
        </p:nvSpPr>
        <p:spPr>
          <a:xfrm>
            <a:off x="587375" y="584200"/>
            <a:ext cx="11017249" cy="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sz="5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2" name="Google Shape;222;p75"/>
          <p:cNvSpPr txBox="1"/>
          <p:nvPr>
            <p:ph idx="1" type="body"/>
          </p:nvPr>
        </p:nvSpPr>
        <p:spPr>
          <a:xfrm>
            <a:off x="879481" y="5310750"/>
            <a:ext cx="2827200" cy="5787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indent="-3302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223" name="Google Shape;223;p75"/>
          <p:cNvSpPr txBox="1"/>
          <p:nvPr>
            <p:ph idx="2" type="body"/>
          </p:nvPr>
        </p:nvSpPr>
        <p:spPr>
          <a:xfrm>
            <a:off x="8329593" y="5310750"/>
            <a:ext cx="2844000" cy="5787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indent="-3302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224" name="Google Shape;224;p75"/>
          <p:cNvSpPr txBox="1"/>
          <p:nvPr>
            <p:ph idx="3" type="body"/>
          </p:nvPr>
        </p:nvSpPr>
        <p:spPr>
          <a:xfrm>
            <a:off x="4612033" y="3270225"/>
            <a:ext cx="2844000" cy="26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indent="-3302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225" name="Google Shape;225;p75"/>
          <p:cNvSpPr txBox="1"/>
          <p:nvPr>
            <p:ph idx="4" type="body"/>
          </p:nvPr>
        </p:nvSpPr>
        <p:spPr>
          <a:xfrm>
            <a:off x="8329592" y="3270225"/>
            <a:ext cx="28440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indent="-3302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226" name="Google Shape;226;p75"/>
          <p:cNvSpPr/>
          <p:nvPr>
            <p:ph idx="5" type="pic"/>
          </p:nvPr>
        </p:nvSpPr>
        <p:spPr>
          <a:xfrm>
            <a:off x="879482" y="2528888"/>
            <a:ext cx="540000" cy="540000"/>
          </a:xfrm>
          <a:prstGeom prst="rect">
            <a:avLst/>
          </a:prstGeom>
          <a:noFill/>
          <a:ln>
            <a:noFill/>
          </a:ln>
        </p:spPr>
      </p:sp>
      <p:sp>
        <p:nvSpPr>
          <p:cNvPr id="227" name="Google Shape;227;p75"/>
          <p:cNvSpPr/>
          <p:nvPr>
            <p:ph idx="6" type="pic"/>
          </p:nvPr>
        </p:nvSpPr>
        <p:spPr>
          <a:xfrm>
            <a:off x="879482" y="4597530"/>
            <a:ext cx="540000" cy="540000"/>
          </a:xfrm>
          <a:prstGeom prst="rect">
            <a:avLst/>
          </a:prstGeom>
          <a:noFill/>
          <a:ln>
            <a:noFill/>
          </a:ln>
        </p:spPr>
      </p:sp>
      <p:sp>
        <p:nvSpPr>
          <p:cNvPr id="228" name="Google Shape;228;p75"/>
          <p:cNvSpPr/>
          <p:nvPr>
            <p:ph idx="7" type="pic"/>
          </p:nvPr>
        </p:nvSpPr>
        <p:spPr>
          <a:xfrm>
            <a:off x="4612033" y="2528888"/>
            <a:ext cx="540000" cy="540000"/>
          </a:xfrm>
          <a:prstGeom prst="rect">
            <a:avLst/>
          </a:prstGeom>
          <a:noFill/>
          <a:ln>
            <a:noFill/>
          </a:ln>
        </p:spPr>
      </p:sp>
      <p:sp>
        <p:nvSpPr>
          <p:cNvPr id="229" name="Google Shape;229;p75"/>
          <p:cNvSpPr/>
          <p:nvPr>
            <p:ph idx="8" type="pic"/>
          </p:nvPr>
        </p:nvSpPr>
        <p:spPr>
          <a:xfrm>
            <a:off x="8329594" y="2528888"/>
            <a:ext cx="540000" cy="540000"/>
          </a:xfrm>
          <a:prstGeom prst="rect">
            <a:avLst/>
          </a:prstGeom>
          <a:noFill/>
          <a:ln>
            <a:noFill/>
          </a:ln>
        </p:spPr>
      </p:sp>
      <p:sp>
        <p:nvSpPr>
          <p:cNvPr id="230" name="Google Shape;230;p75"/>
          <p:cNvSpPr/>
          <p:nvPr>
            <p:ph idx="9" type="pic"/>
          </p:nvPr>
        </p:nvSpPr>
        <p:spPr>
          <a:xfrm>
            <a:off x="8329594" y="4597530"/>
            <a:ext cx="540000" cy="540000"/>
          </a:xfrm>
          <a:prstGeom prst="rect">
            <a:avLst/>
          </a:prstGeom>
          <a:noFill/>
          <a:ln>
            <a:noFill/>
          </a:ln>
        </p:spPr>
      </p:sp>
      <p:sp>
        <p:nvSpPr>
          <p:cNvPr id="231" name="Google Shape;231;p75"/>
          <p:cNvSpPr txBox="1"/>
          <p:nvPr>
            <p:ph idx="13" type="body"/>
          </p:nvPr>
        </p:nvSpPr>
        <p:spPr>
          <a:xfrm>
            <a:off x="879481" y="3261944"/>
            <a:ext cx="2827200" cy="5787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indent="-3302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 карточек 1">
  <p:cSld name="6 карточек с иконками"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" name="Google Shape;233;g284d08330cf_0_5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86800" y="2318038"/>
            <a:ext cx="11016000" cy="3847871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g284d08330cf_0_50"/>
          <p:cNvSpPr txBox="1"/>
          <p:nvPr>
            <p:ph type="title"/>
          </p:nvPr>
        </p:nvSpPr>
        <p:spPr>
          <a:xfrm>
            <a:off x="587375" y="584200"/>
            <a:ext cx="11017200" cy="6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sz="5000">
                <a:latin typeface="Geologica Medium"/>
                <a:ea typeface="Geologica Medium"/>
                <a:cs typeface="Geologica Medium"/>
                <a:sym typeface="Geologica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Geologica Medium"/>
              <a:buNone/>
              <a:defRPr>
                <a:latin typeface="Geologica Medium"/>
                <a:ea typeface="Geologica Medium"/>
                <a:cs typeface="Geologica Medium"/>
                <a:sym typeface="Geologica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Geologica Medium"/>
              <a:buNone/>
              <a:defRPr>
                <a:latin typeface="Geologica Medium"/>
                <a:ea typeface="Geologica Medium"/>
                <a:cs typeface="Geologica Medium"/>
                <a:sym typeface="Geologica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Geologica Medium"/>
              <a:buNone/>
              <a:defRPr>
                <a:latin typeface="Geologica Medium"/>
                <a:ea typeface="Geologica Medium"/>
                <a:cs typeface="Geologica Medium"/>
                <a:sym typeface="Geologica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Geologica Medium"/>
              <a:buNone/>
              <a:defRPr>
                <a:latin typeface="Geologica Medium"/>
                <a:ea typeface="Geologica Medium"/>
                <a:cs typeface="Geologica Medium"/>
                <a:sym typeface="Geologica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Geologica Medium"/>
              <a:buNone/>
              <a:defRPr>
                <a:latin typeface="Geologica Medium"/>
                <a:ea typeface="Geologica Medium"/>
                <a:cs typeface="Geologica Medium"/>
                <a:sym typeface="Geologica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Geologica Medium"/>
              <a:buNone/>
              <a:defRPr>
                <a:latin typeface="Geologica Medium"/>
                <a:ea typeface="Geologica Medium"/>
                <a:cs typeface="Geologica Medium"/>
                <a:sym typeface="Geologica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Geologica Medium"/>
              <a:buNone/>
              <a:defRPr>
                <a:latin typeface="Geologica Medium"/>
                <a:ea typeface="Geologica Medium"/>
                <a:cs typeface="Geologica Medium"/>
                <a:sym typeface="Geologica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Geologica Medium"/>
              <a:buNone/>
              <a:defRPr>
                <a:latin typeface="Geologica Medium"/>
                <a:ea typeface="Geologica Medium"/>
                <a:cs typeface="Geologica Medium"/>
                <a:sym typeface="Geologica Medium"/>
              </a:defRPr>
            </a:lvl9pPr>
          </a:lstStyle>
          <a:p/>
        </p:txBody>
      </p:sp>
      <p:sp>
        <p:nvSpPr>
          <p:cNvPr id="235" name="Google Shape;235;g284d08330cf_0_50"/>
          <p:cNvSpPr/>
          <p:nvPr>
            <p:ph idx="2" type="pic"/>
          </p:nvPr>
        </p:nvSpPr>
        <p:spPr>
          <a:xfrm>
            <a:off x="879482" y="2528888"/>
            <a:ext cx="540000" cy="540000"/>
          </a:xfrm>
          <a:prstGeom prst="rect">
            <a:avLst/>
          </a:prstGeom>
          <a:noFill/>
          <a:ln>
            <a:noFill/>
          </a:ln>
        </p:spPr>
      </p:sp>
      <p:sp>
        <p:nvSpPr>
          <p:cNvPr id="236" name="Google Shape;236;g284d08330cf_0_50"/>
          <p:cNvSpPr/>
          <p:nvPr>
            <p:ph idx="3" type="pic"/>
          </p:nvPr>
        </p:nvSpPr>
        <p:spPr>
          <a:xfrm>
            <a:off x="4612033" y="2528888"/>
            <a:ext cx="540000" cy="540000"/>
          </a:xfrm>
          <a:prstGeom prst="rect">
            <a:avLst/>
          </a:prstGeom>
          <a:noFill/>
          <a:ln>
            <a:noFill/>
          </a:ln>
        </p:spPr>
      </p:sp>
      <p:sp>
        <p:nvSpPr>
          <p:cNvPr id="237" name="Google Shape;237;g284d08330cf_0_50"/>
          <p:cNvSpPr/>
          <p:nvPr>
            <p:ph idx="4" type="pic"/>
          </p:nvPr>
        </p:nvSpPr>
        <p:spPr>
          <a:xfrm>
            <a:off x="8329594" y="2528888"/>
            <a:ext cx="540000" cy="540000"/>
          </a:xfrm>
          <a:prstGeom prst="rect">
            <a:avLst/>
          </a:prstGeom>
          <a:noFill/>
          <a:ln>
            <a:noFill/>
          </a:ln>
        </p:spPr>
      </p:sp>
      <p:sp>
        <p:nvSpPr>
          <p:cNvPr id="238" name="Google Shape;238;g284d08330cf_0_50"/>
          <p:cNvSpPr txBox="1"/>
          <p:nvPr>
            <p:ph idx="1" type="body"/>
          </p:nvPr>
        </p:nvSpPr>
        <p:spPr>
          <a:xfrm>
            <a:off x="8329592" y="3270225"/>
            <a:ext cx="28440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Geologica Light"/>
                <a:ea typeface="Geologica Light"/>
                <a:cs typeface="Geologica Light"/>
                <a:sym typeface="Geologica Light"/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9" name="Google Shape;239;g284d08330cf_0_50"/>
          <p:cNvSpPr txBox="1"/>
          <p:nvPr>
            <p:ph idx="5" type="body"/>
          </p:nvPr>
        </p:nvSpPr>
        <p:spPr>
          <a:xfrm>
            <a:off x="4612031" y="3270225"/>
            <a:ext cx="28440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Geologica Light"/>
                <a:ea typeface="Geologica Light"/>
                <a:cs typeface="Geologica Light"/>
                <a:sym typeface="Geologica Light"/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0" name="Google Shape;240;g284d08330cf_0_50"/>
          <p:cNvSpPr/>
          <p:nvPr>
            <p:ph idx="6" type="pic"/>
          </p:nvPr>
        </p:nvSpPr>
        <p:spPr>
          <a:xfrm>
            <a:off x="879482" y="4597531"/>
            <a:ext cx="540000" cy="540000"/>
          </a:xfrm>
          <a:prstGeom prst="rect">
            <a:avLst/>
          </a:prstGeom>
          <a:noFill/>
          <a:ln>
            <a:noFill/>
          </a:ln>
        </p:spPr>
      </p:sp>
      <p:sp>
        <p:nvSpPr>
          <p:cNvPr id="241" name="Google Shape;241;g284d08330cf_0_50"/>
          <p:cNvSpPr/>
          <p:nvPr>
            <p:ph idx="7" type="pic"/>
          </p:nvPr>
        </p:nvSpPr>
        <p:spPr>
          <a:xfrm>
            <a:off x="4612033" y="4597531"/>
            <a:ext cx="540000" cy="540000"/>
          </a:xfrm>
          <a:prstGeom prst="rect">
            <a:avLst/>
          </a:prstGeom>
          <a:noFill/>
          <a:ln>
            <a:noFill/>
          </a:ln>
        </p:spPr>
      </p:sp>
      <p:sp>
        <p:nvSpPr>
          <p:cNvPr id="242" name="Google Shape;242;g284d08330cf_0_50"/>
          <p:cNvSpPr/>
          <p:nvPr>
            <p:ph idx="8" type="pic"/>
          </p:nvPr>
        </p:nvSpPr>
        <p:spPr>
          <a:xfrm>
            <a:off x="8329594" y="4597531"/>
            <a:ext cx="540000" cy="540000"/>
          </a:xfrm>
          <a:prstGeom prst="rect">
            <a:avLst/>
          </a:prstGeom>
          <a:noFill/>
          <a:ln>
            <a:noFill/>
          </a:ln>
        </p:spPr>
      </p:sp>
      <p:sp>
        <p:nvSpPr>
          <p:cNvPr id="243" name="Google Shape;243;g284d08330cf_0_50"/>
          <p:cNvSpPr txBox="1"/>
          <p:nvPr>
            <p:ph idx="9" type="body"/>
          </p:nvPr>
        </p:nvSpPr>
        <p:spPr>
          <a:xfrm>
            <a:off x="8329592" y="5311436"/>
            <a:ext cx="28440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Geologica Light"/>
                <a:ea typeface="Geologica Light"/>
                <a:cs typeface="Geologica Light"/>
                <a:sym typeface="Geologica Light"/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4" name="Google Shape;244;g284d08330cf_0_50"/>
          <p:cNvSpPr txBox="1"/>
          <p:nvPr>
            <p:ph idx="13" type="body"/>
          </p:nvPr>
        </p:nvSpPr>
        <p:spPr>
          <a:xfrm>
            <a:off x="879480" y="5311436"/>
            <a:ext cx="28440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Geologica Light"/>
                <a:ea typeface="Geologica Light"/>
                <a:cs typeface="Geologica Light"/>
                <a:sym typeface="Geologica Light"/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5" name="Google Shape;245;g284d08330cf_0_50"/>
          <p:cNvSpPr txBox="1"/>
          <p:nvPr>
            <p:ph idx="14" type="body"/>
          </p:nvPr>
        </p:nvSpPr>
        <p:spPr>
          <a:xfrm>
            <a:off x="4612031" y="5311436"/>
            <a:ext cx="28440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Geologica Light"/>
                <a:ea typeface="Geologica Light"/>
                <a:cs typeface="Geologica Light"/>
                <a:sym typeface="Geologica Light"/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6" name="Google Shape;246;g284d08330cf_0_50"/>
          <p:cNvSpPr txBox="1"/>
          <p:nvPr>
            <p:ph idx="15" type="body"/>
          </p:nvPr>
        </p:nvSpPr>
        <p:spPr>
          <a:xfrm>
            <a:off x="879481" y="3261944"/>
            <a:ext cx="2827200" cy="5787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Geologica Light"/>
                <a:ea typeface="Geologica Light"/>
                <a:cs typeface="Geologica Light"/>
                <a:sym typeface="Geologica Light"/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Финальный слайд qr">
  <p:cSld name="Финальный слайд_1"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2870f9e6fac_0_71"/>
          <p:cNvSpPr/>
          <p:nvPr/>
        </p:nvSpPr>
        <p:spPr>
          <a:xfrm>
            <a:off x="7997251" y="586452"/>
            <a:ext cx="3600000" cy="3600000"/>
          </a:xfrm>
          <a:prstGeom prst="roundRect">
            <a:avLst>
              <a:gd fmla="val 8397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9" name="Google Shape;249;g2870f9e6fac_0_71"/>
          <p:cNvSpPr txBox="1"/>
          <p:nvPr>
            <p:ph idx="1" type="body"/>
          </p:nvPr>
        </p:nvSpPr>
        <p:spPr>
          <a:xfrm>
            <a:off x="587375" y="4171415"/>
            <a:ext cx="6531000" cy="34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2pPr>
            <a:lvl3pPr indent="-3429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3pPr>
            <a:lvl4pPr indent="-3429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0" name="Google Shape;250;g2870f9e6fac_0_71"/>
          <p:cNvSpPr txBox="1"/>
          <p:nvPr>
            <p:ph type="title"/>
          </p:nvPr>
        </p:nvSpPr>
        <p:spPr>
          <a:xfrm>
            <a:off x="587376" y="586452"/>
            <a:ext cx="6531000" cy="284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sz="5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pic>
        <p:nvPicPr>
          <p:cNvPr id="251" name="Google Shape;251;g2870f9e6fac_0_7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60871" y="5935162"/>
            <a:ext cx="1130917" cy="299762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g2870f9e6fac_0_71"/>
          <p:cNvSpPr txBox="1"/>
          <p:nvPr>
            <p:ph idx="2" type="body"/>
          </p:nvPr>
        </p:nvSpPr>
        <p:spPr>
          <a:xfrm>
            <a:off x="8183217" y="5870781"/>
            <a:ext cx="3421500" cy="29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2pPr>
            <a:lvl3pPr indent="-3429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3pPr>
            <a:lvl4pPr indent="-3429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3" name="Google Shape;253;g2870f9e6fac_0_71"/>
          <p:cNvSpPr/>
          <p:nvPr>
            <p:ph idx="3" type="pic"/>
          </p:nvPr>
        </p:nvSpPr>
        <p:spPr>
          <a:xfrm>
            <a:off x="8192551" y="781752"/>
            <a:ext cx="3209400" cy="3209400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</p:sp>
      <p:sp>
        <p:nvSpPr>
          <p:cNvPr id="254" name="Google Shape;254;g2870f9e6fac_0_71"/>
          <p:cNvSpPr txBox="1"/>
          <p:nvPr>
            <p:ph idx="4" type="body"/>
          </p:nvPr>
        </p:nvSpPr>
        <p:spPr>
          <a:xfrm>
            <a:off x="594748" y="4598572"/>
            <a:ext cx="6523627" cy="6757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1pPr>
            <a:lvl2pPr indent="-355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⏤"/>
              <a:defRPr sz="2000"/>
            </a:lvl2pPr>
            <a:lvl3pPr indent="-355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⏤"/>
              <a:defRPr/>
            </a:lvl3pPr>
            <a:lvl4pPr indent="-355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⏤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+скриншот">
  <p:cSld name="Заголовок+скриншот"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81"/>
          <p:cNvSpPr/>
          <p:nvPr>
            <p:ph idx="2" type="pic"/>
          </p:nvPr>
        </p:nvSpPr>
        <p:spPr>
          <a:xfrm>
            <a:off x="587375" y="2020957"/>
            <a:ext cx="11017251" cy="4144893"/>
          </a:xfrm>
          <a:prstGeom prst="rect">
            <a:avLst/>
          </a:prstGeom>
          <a:noFill/>
          <a:ln>
            <a:noFill/>
          </a:ln>
        </p:spPr>
      </p:sp>
      <p:sp>
        <p:nvSpPr>
          <p:cNvPr id="257" name="Google Shape;257;p81"/>
          <p:cNvSpPr txBox="1"/>
          <p:nvPr>
            <p:ph type="title"/>
          </p:nvPr>
        </p:nvSpPr>
        <p:spPr>
          <a:xfrm>
            <a:off x="587375" y="584200"/>
            <a:ext cx="11017249" cy="125785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sz="5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Geologica Medium"/>
              <a:buNone/>
              <a:defRPr>
                <a:latin typeface="Geologica Medium"/>
                <a:ea typeface="Geologica Medium"/>
                <a:cs typeface="Geologica Medium"/>
                <a:sym typeface="Geologica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Geologica Medium"/>
              <a:buNone/>
              <a:defRPr>
                <a:latin typeface="Geologica Medium"/>
                <a:ea typeface="Geologica Medium"/>
                <a:cs typeface="Geologica Medium"/>
                <a:sym typeface="Geologica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Geologica Medium"/>
              <a:buNone/>
              <a:defRPr>
                <a:latin typeface="Geologica Medium"/>
                <a:ea typeface="Geologica Medium"/>
                <a:cs typeface="Geologica Medium"/>
                <a:sym typeface="Geologica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Geologica Medium"/>
              <a:buNone/>
              <a:defRPr>
                <a:latin typeface="Geologica Medium"/>
                <a:ea typeface="Geologica Medium"/>
                <a:cs typeface="Geologica Medium"/>
                <a:sym typeface="Geologica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Geologica Medium"/>
              <a:buNone/>
              <a:defRPr>
                <a:latin typeface="Geologica Medium"/>
                <a:ea typeface="Geologica Medium"/>
                <a:cs typeface="Geologica Medium"/>
                <a:sym typeface="Geologica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Geologica Medium"/>
              <a:buNone/>
              <a:defRPr>
                <a:latin typeface="Geologica Medium"/>
                <a:ea typeface="Geologica Medium"/>
                <a:cs typeface="Geologica Medium"/>
                <a:sym typeface="Geologica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Geologica Medium"/>
              <a:buNone/>
              <a:defRPr>
                <a:latin typeface="Geologica Medium"/>
                <a:ea typeface="Geologica Medium"/>
                <a:cs typeface="Geologica Medium"/>
                <a:sym typeface="Geologica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Geologica Medium"/>
              <a:buNone/>
              <a:defRPr>
                <a:latin typeface="Geologica Medium"/>
                <a:ea typeface="Geologica Medium"/>
                <a:cs typeface="Geologica Medium"/>
                <a:sym typeface="Geologica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азноформатные скрины">
  <p:cSld name="Разноформатные скрины"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01"/>
          <p:cNvSpPr/>
          <p:nvPr>
            <p:ph idx="2" type="pic"/>
          </p:nvPr>
        </p:nvSpPr>
        <p:spPr>
          <a:xfrm>
            <a:off x="7004304" y="584200"/>
            <a:ext cx="4600320" cy="5581650"/>
          </a:xfrm>
          <a:prstGeom prst="roundRect">
            <a:avLst>
              <a:gd fmla="val 3731" name="adj"/>
            </a:avLst>
          </a:prstGeom>
          <a:solidFill>
            <a:schemeClr val="lt1"/>
          </a:solidFill>
          <a:ln cap="flat" cmpd="sng" w="19050">
            <a:solidFill>
              <a:schemeClr val="dk1">
                <a:alpha val="20000"/>
              </a:schemeClr>
            </a:solidFill>
            <a:prstDash val="solid"/>
            <a:round/>
            <a:headEnd len="sm" w="sm" type="none"/>
            <a:tailEnd len="sm" w="sm" type="none"/>
          </a:ln>
          <a:effectLst>
            <a:outerShdw blurRad="317500" rotWithShape="0" algn="ctr" dir="5400000" dist="63500">
              <a:srgbClr val="595959">
                <a:alpha val="20000"/>
              </a:srgbClr>
            </a:outerShdw>
          </a:effectLst>
        </p:spPr>
      </p:sp>
      <p:sp>
        <p:nvSpPr>
          <p:cNvPr id="260" name="Google Shape;260;p101"/>
          <p:cNvSpPr/>
          <p:nvPr>
            <p:ph idx="3" type="pic"/>
          </p:nvPr>
        </p:nvSpPr>
        <p:spPr>
          <a:xfrm>
            <a:off x="587374" y="584200"/>
            <a:ext cx="6069458" cy="3603752"/>
          </a:xfrm>
          <a:prstGeom prst="roundRect">
            <a:avLst>
              <a:gd fmla="val 5374" name="adj"/>
            </a:avLst>
          </a:prstGeom>
          <a:solidFill>
            <a:schemeClr val="lt1"/>
          </a:solidFill>
          <a:ln cap="flat" cmpd="sng" w="19050">
            <a:solidFill>
              <a:schemeClr val="dk1">
                <a:alpha val="20000"/>
              </a:schemeClr>
            </a:solidFill>
            <a:prstDash val="solid"/>
            <a:round/>
            <a:headEnd len="sm" w="sm" type="none"/>
            <a:tailEnd len="sm" w="sm" type="none"/>
          </a:ln>
          <a:effectLst>
            <a:outerShdw blurRad="317500" rotWithShape="0" algn="ctr" dir="5400000" dist="63500">
              <a:srgbClr val="595959">
                <a:alpha val="20000"/>
              </a:srgbClr>
            </a:outerShdw>
          </a:effectLst>
        </p:spPr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 тезиса на слайде">
  <p:cSld name="2 тезиса на слайде"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54"/>
          <p:cNvSpPr txBox="1"/>
          <p:nvPr>
            <p:ph idx="1" type="body"/>
          </p:nvPr>
        </p:nvSpPr>
        <p:spPr>
          <a:xfrm>
            <a:off x="587375" y="1115711"/>
            <a:ext cx="6943247" cy="15887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2pPr>
            <a:lvl3pPr indent="-3429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3pPr>
            <a:lvl4pPr indent="-3429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3" name="Google Shape;263;p54"/>
          <p:cNvSpPr txBox="1"/>
          <p:nvPr>
            <p:ph idx="2" type="body"/>
          </p:nvPr>
        </p:nvSpPr>
        <p:spPr>
          <a:xfrm>
            <a:off x="4663429" y="3429000"/>
            <a:ext cx="6943247" cy="15887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2pPr>
            <a:lvl3pPr indent="-3429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3pPr>
            <a:lvl4pPr indent="-3429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 фактов">
  <p:cSld name="4 факта"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61"/>
          <p:cNvSpPr txBox="1"/>
          <p:nvPr>
            <p:ph idx="1" type="subTitle"/>
          </p:nvPr>
        </p:nvSpPr>
        <p:spPr>
          <a:xfrm>
            <a:off x="600231" y="4328998"/>
            <a:ext cx="3240000" cy="10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66" name="Google Shape;266;p61"/>
          <p:cNvSpPr txBox="1"/>
          <p:nvPr>
            <p:ph idx="2" type="body"/>
          </p:nvPr>
        </p:nvSpPr>
        <p:spPr>
          <a:xfrm>
            <a:off x="4362301" y="3533709"/>
            <a:ext cx="3240000" cy="10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3429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2pPr>
            <a:lvl3pPr indent="-3429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3pPr>
            <a:lvl4pPr indent="-3429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7" name="Google Shape;267;p61"/>
          <p:cNvSpPr txBox="1"/>
          <p:nvPr>
            <p:ph idx="3" type="body"/>
          </p:nvPr>
        </p:nvSpPr>
        <p:spPr>
          <a:xfrm>
            <a:off x="8148863" y="4790663"/>
            <a:ext cx="3240000" cy="10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3429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2pPr>
            <a:lvl3pPr indent="-3429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3pPr>
            <a:lvl4pPr indent="-3429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8" name="Google Shape;268;p61"/>
          <p:cNvSpPr txBox="1"/>
          <p:nvPr>
            <p:ph idx="4" type="body"/>
          </p:nvPr>
        </p:nvSpPr>
        <p:spPr>
          <a:xfrm>
            <a:off x="600231" y="3358933"/>
            <a:ext cx="648208" cy="90189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b="1" sz="6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 b="1"/>
            </a:lvl2pPr>
            <a:lvl3pPr indent="-3429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 b="1"/>
            </a:lvl3pPr>
            <a:lvl4pPr indent="-3429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 b="1"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9pPr>
          </a:lstStyle>
          <a:p/>
        </p:txBody>
      </p:sp>
      <p:sp>
        <p:nvSpPr>
          <p:cNvPr id="269" name="Google Shape;269;p61"/>
          <p:cNvSpPr txBox="1"/>
          <p:nvPr>
            <p:ph idx="5" type="body"/>
          </p:nvPr>
        </p:nvSpPr>
        <p:spPr>
          <a:xfrm>
            <a:off x="4362302" y="2550355"/>
            <a:ext cx="648208" cy="90189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b="1" sz="6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 b="1"/>
            </a:lvl2pPr>
            <a:lvl3pPr indent="-3429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 b="1"/>
            </a:lvl3pPr>
            <a:lvl4pPr indent="-3429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 b="1"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9pPr>
          </a:lstStyle>
          <a:p/>
        </p:txBody>
      </p:sp>
      <p:sp>
        <p:nvSpPr>
          <p:cNvPr id="270" name="Google Shape;270;p61"/>
          <p:cNvSpPr txBox="1"/>
          <p:nvPr>
            <p:ph idx="6" type="body"/>
          </p:nvPr>
        </p:nvSpPr>
        <p:spPr>
          <a:xfrm>
            <a:off x="8148863" y="3809879"/>
            <a:ext cx="648208" cy="9018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b="1" sz="6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 b="1"/>
            </a:lvl2pPr>
            <a:lvl3pPr indent="-3429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 b="1"/>
            </a:lvl3pPr>
            <a:lvl4pPr indent="-3429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 b="1"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9pPr>
          </a:lstStyle>
          <a:p/>
        </p:txBody>
      </p:sp>
      <p:sp>
        <p:nvSpPr>
          <p:cNvPr id="271" name="Google Shape;271;p61"/>
          <p:cNvSpPr txBox="1"/>
          <p:nvPr>
            <p:ph idx="7" type="body"/>
          </p:nvPr>
        </p:nvSpPr>
        <p:spPr>
          <a:xfrm>
            <a:off x="8148863" y="2350380"/>
            <a:ext cx="3240000" cy="10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3429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2pPr>
            <a:lvl3pPr indent="-3429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3pPr>
            <a:lvl4pPr indent="-3429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2" name="Google Shape;272;p61"/>
          <p:cNvSpPr txBox="1"/>
          <p:nvPr>
            <p:ph idx="8" type="body"/>
          </p:nvPr>
        </p:nvSpPr>
        <p:spPr>
          <a:xfrm>
            <a:off x="8148863" y="1382737"/>
            <a:ext cx="648208" cy="90189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b="1" sz="6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 b="1"/>
            </a:lvl2pPr>
            <a:lvl3pPr indent="-3429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 b="1"/>
            </a:lvl3pPr>
            <a:lvl4pPr indent="-3429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 b="1"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9pPr>
          </a:lstStyle>
          <a:p/>
        </p:txBody>
      </p:sp>
      <p:sp>
        <p:nvSpPr>
          <p:cNvPr id="273" name="Google Shape;273;p61"/>
          <p:cNvSpPr txBox="1"/>
          <p:nvPr>
            <p:ph type="title"/>
          </p:nvPr>
        </p:nvSpPr>
        <p:spPr>
          <a:xfrm>
            <a:off x="587375" y="584200"/>
            <a:ext cx="11017249" cy="125785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sz="5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 фото вертик">
  <p:cSld name="1_ фото вертик"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68"/>
          <p:cNvSpPr txBox="1"/>
          <p:nvPr>
            <p:ph idx="1" type="body"/>
          </p:nvPr>
        </p:nvSpPr>
        <p:spPr>
          <a:xfrm>
            <a:off x="587376" y="2528888"/>
            <a:ext cx="7127874" cy="36217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indent="-355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⏤"/>
              <a:defRPr sz="2000"/>
            </a:lvl2pPr>
            <a:lvl3pPr indent="-355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⏤"/>
              <a:defRPr/>
            </a:lvl3pPr>
            <a:lvl4pPr indent="-355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⏤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276" name="Google Shape;276;p68"/>
          <p:cNvSpPr txBox="1"/>
          <p:nvPr>
            <p:ph type="title"/>
          </p:nvPr>
        </p:nvSpPr>
        <p:spPr>
          <a:xfrm>
            <a:off x="587376" y="584200"/>
            <a:ext cx="7127874" cy="125785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sz="5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Geologica Medium"/>
              <a:buNone/>
              <a:defRPr>
                <a:latin typeface="Geologica Medium"/>
                <a:ea typeface="Geologica Medium"/>
                <a:cs typeface="Geologica Medium"/>
                <a:sym typeface="Geologica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Geologica Medium"/>
              <a:buNone/>
              <a:defRPr>
                <a:latin typeface="Geologica Medium"/>
                <a:ea typeface="Geologica Medium"/>
                <a:cs typeface="Geologica Medium"/>
                <a:sym typeface="Geologica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Geologica Medium"/>
              <a:buNone/>
              <a:defRPr>
                <a:latin typeface="Geologica Medium"/>
                <a:ea typeface="Geologica Medium"/>
                <a:cs typeface="Geologica Medium"/>
                <a:sym typeface="Geologica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Geologica Medium"/>
              <a:buNone/>
              <a:defRPr>
                <a:latin typeface="Geologica Medium"/>
                <a:ea typeface="Geologica Medium"/>
                <a:cs typeface="Geologica Medium"/>
                <a:sym typeface="Geologica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Geologica Medium"/>
              <a:buNone/>
              <a:defRPr>
                <a:latin typeface="Geologica Medium"/>
                <a:ea typeface="Geologica Medium"/>
                <a:cs typeface="Geologica Medium"/>
                <a:sym typeface="Geologica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Geologica Medium"/>
              <a:buNone/>
              <a:defRPr>
                <a:latin typeface="Geologica Medium"/>
                <a:ea typeface="Geologica Medium"/>
                <a:cs typeface="Geologica Medium"/>
                <a:sym typeface="Geologica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Geologica Medium"/>
              <a:buNone/>
              <a:defRPr>
                <a:latin typeface="Geologica Medium"/>
                <a:ea typeface="Geologica Medium"/>
                <a:cs typeface="Geologica Medium"/>
                <a:sym typeface="Geologica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Geologica Medium"/>
              <a:buNone/>
              <a:defRPr>
                <a:latin typeface="Geologica Medium"/>
                <a:ea typeface="Geologica Medium"/>
                <a:cs typeface="Geologica Medium"/>
                <a:sym typeface="Geologica Medium"/>
              </a:defRPr>
            </a:lvl9pPr>
          </a:lstStyle>
          <a:p/>
        </p:txBody>
      </p:sp>
      <p:sp>
        <p:nvSpPr>
          <p:cNvPr id="277" name="Google Shape;277;p68"/>
          <p:cNvSpPr/>
          <p:nvPr>
            <p:ph idx="2" type="pic"/>
          </p:nvPr>
        </p:nvSpPr>
        <p:spPr>
          <a:xfrm>
            <a:off x="8112626" y="587200"/>
            <a:ext cx="3491999" cy="55737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фото 1 1">
  <p:cSld name="2 фото_2"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284d08330cf_0_20"/>
          <p:cNvSpPr/>
          <p:nvPr>
            <p:ph idx="2" type="pic"/>
          </p:nvPr>
        </p:nvSpPr>
        <p:spPr>
          <a:xfrm>
            <a:off x="8112626" y="587200"/>
            <a:ext cx="3491999" cy="55737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80" name="Google Shape;280;g284d08330cf_0_20"/>
          <p:cNvSpPr/>
          <p:nvPr>
            <p:ph idx="3" type="pic"/>
          </p:nvPr>
        </p:nvSpPr>
        <p:spPr>
          <a:xfrm>
            <a:off x="587375" y="587376"/>
            <a:ext cx="7238849" cy="55737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екстовый">
  <p:cSld name="Текстовый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2"/>
          <p:cNvSpPr txBox="1"/>
          <p:nvPr>
            <p:ph idx="1" type="body"/>
          </p:nvPr>
        </p:nvSpPr>
        <p:spPr>
          <a:xfrm>
            <a:off x="587375" y="584200"/>
            <a:ext cx="11017250" cy="55816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2pPr>
            <a:lvl3pPr indent="-3429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3pPr>
            <a:lvl4pPr indent="-3429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+ текст в 3 колонки">
  <p:cSld name="Заголовок + текст в 3 колонки"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83"/>
          <p:cNvSpPr txBox="1"/>
          <p:nvPr>
            <p:ph type="title"/>
          </p:nvPr>
        </p:nvSpPr>
        <p:spPr>
          <a:xfrm>
            <a:off x="587375" y="584200"/>
            <a:ext cx="11017200" cy="12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sz="5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Geologica Medium"/>
              <a:buNone/>
              <a:defRPr>
                <a:latin typeface="Geologica Medium"/>
                <a:ea typeface="Geologica Medium"/>
                <a:cs typeface="Geologica Medium"/>
                <a:sym typeface="Geologica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Geologica Medium"/>
              <a:buNone/>
              <a:defRPr>
                <a:latin typeface="Geologica Medium"/>
                <a:ea typeface="Geologica Medium"/>
                <a:cs typeface="Geologica Medium"/>
                <a:sym typeface="Geologica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Geologica Medium"/>
              <a:buNone/>
              <a:defRPr>
                <a:latin typeface="Geologica Medium"/>
                <a:ea typeface="Geologica Medium"/>
                <a:cs typeface="Geologica Medium"/>
                <a:sym typeface="Geologica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Geologica Medium"/>
              <a:buNone/>
              <a:defRPr>
                <a:latin typeface="Geologica Medium"/>
                <a:ea typeface="Geologica Medium"/>
                <a:cs typeface="Geologica Medium"/>
                <a:sym typeface="Geologica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Geologica Medium"/>
              <a:buNone/>
              <a:defRPr>
                <a:latin typeface="Geologica Medium"/>
                <a:ea typeface="Geologica Medium"/>
                <a:cs typeface="Geologica Medium"/>
                <a:sym typeface="Geologica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Geologica Medium"/>
              <a:buNone/>
              <a:defRPr>
                <a:latin typeface="Geologica Medium"/>
                <a:ea typeface="Geologica Medium"/>
                <a:cs typeface="Geologica Medium"/>
                <a:sym typeface="Geologica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Geologica Medium"/>
              <a:buNone/>
              <a:defRPr>
                <a:latin typeface="Geologica Medium"/>
                <a:ea typeface="Geologica Medium"/>
                <a:cs typeface="Geologica Medium"/>
                <a:sym typeface="Geologica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Geologica Medium"/>
              <a:buNone/>
              <a:defRPr>
                <a:latin typeface="Geologica Medium"/>
                <a:ea typeface="Geologica Medium"/>
                <a:cs typeface="Geologica Medium"/>
                <a:sym typeface="Geologica Medium"/>
              </a:defRPr>
            </a:lvl9pPr>
          </a:lstStyle>
          <a:p/>
        </p:txBody>
      </p:sp>
      <p:sp>
        <p:nvSpPr>
          <p:cNvPr id="283" name="Google Shape;283;p83"/>
          <p:cNvSpPr txBox="1"/>
          <p:nvPr>
            <p:ph idx="1" type="body"/>
          </p:nvPr>
        </p:nvSpPr>
        <p:spPr>
          <a:xfrm>
            <a:off x="4195798" y="4529684"/>
            <a:ext cx="2884488" cy="16361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3302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⏤"/>
              <a:defRPr sz="1600"/>
            </a:lvl2pPr>
            <a:lvl3pPr indent="-3302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⏤"/>
              <a:defRPr sz="1600"/>
            </a:lvl3pPr>
            <a:lvl4pPr indent="-3302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⏤"/>
              <a:defRPr/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indent="-3302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284" name="Google Shape;284;p83"/>
          <p:cNvSpPr txBox="1"/>
          <p:nvPr>
            <p:ph idx="2" type="body"/>
          </p:nvPr>
        </p:nvSpPr>
        <p:spPr>
          <a:xfrm>
            <a:off x="7793104" y="4529684"/>
            <a:ext cx="2884488" cy="16361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3302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⏤"/>
              <a:defRPr sz="1600"/>
            </a:lvl2pPr>
            <a:lvl3pPr indent="-3302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⏤"/>
              <a:defRPr sz="1600"/>
            </a:lvl3pPr>
            <a:lvl4pPr indent="-3302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⏤"/>
              <a:defRPr/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indent="-3302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285" name="Google Shape;285;p83"/>
          <p:cNvSpPr txBox="1"/>
          <p:nvPr>
            <p:ph idx="3" type="body"/>
          </p:nvPr>
        </p:nvSpPr>
        <p:spPr>
          <a:xfrm>
            <a:off x="586324" y="4529684"/>
            <a:ext cx="2884488" cy="16361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3302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⏤"/>
              <a:defRPr sz="1600"/>
            </a:lvl2pPr>
            <a:lvl3pPr indent="-3302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⏤"/>
              <a:defRPr sz="1600"/>
            </a:lvl3pPr>
            <a:lvl4pPr indent="-3302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⏤"/>
              <a:defRPr/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indent="-3302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в 1 строку + список">
  <p:cSld name="Заголовок в 1 строку + список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0"/>
          <p:cNvSpPr txBox="1"/>
          <p:nvPr>
            <p:ph idx="1" type="body"/>
          </p:nvPr>
        </p:nvSpPr>
        <p:spPr>
          <a:xfrm>
            <a:off x="587375" y="2528889"/>
            <a:ext cx="11017251" cy="3636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2pPr>
            <a:lvl3pPr indent="-3429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3pPr>
            <a:lvl4pPr indent="-3429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50"/>
          <p:cNvSpPr txBox="1"/>
          <p:nvPr>
            <p:ph type="title"/>
          </p:nvPr>
        </p:nvSpPr>
        <p:spPr>
          <a:xfrm>
            <a:off x="587375" y="584200"/>
            <a:ext cx="11017249" cy="12239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sz="5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139">
          <p15:clr>
            <a:srgbClr val="5ACBF0"/>
          </p15:clr>
        </p15:guide>
        <p15:guide id="2" orient="horz" pos="1593">
          <p15:clr>
            <a:srgbClr val="5ACBF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+ текст 2 колонки">
  <p:cSld name="Заголовок + текст 2 колонки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1"/>
          <p:cNvSpPr txBox="1"/>
          <p:nvPr>
            <p:ph idx="1" type="body"/>
          </p:nvPr>
        </p:nvSpPr>
        <p:spPr>
          <a:xfrm>
            <a:off x="587374" y="2528888"/>
            <a:ext cx="5220000" cy="36369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2pPr>
            <a:lvl3pPr indent="-3429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3pPr>
            <a:lvl4pPr indent="-3429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51"/>
          <p:cNvSpPr txBox="1"/>
          <p:nvPr>
            <p:ph idx="2" type="body"/>
          </p:nvPr>
        </p:nvSpPr>
        <p:spPr>
          <a:xfrm>
            <a:off x="6384624" y="2528888"/>
            <a:ext cx="5220000" cy="36369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2pPr>
            <a:lvl3pPr indent="-3429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3pPr>
            <a:lvl4pPr indent="-3429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51"/>
          <p:cNvSpPr txBox="1"/>
          <p:nvPr>
            <p:ph type="title"/>
          </p:nvPr>
        </p:nvSpPr>
        <p:spPr>
          <a:xfrm>
            <a:off x="587375" y="584200"/>
            <a:ext cx="11017249" cy="12239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sz="5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139">
          <p15:clr>
            <a:srgbClr val="5ACBF0"/>
          </p15:clr>
        </p15:guide>
        <p15:guide id="2" orient="horz" pos="1593">
          <p15:clr>
            <a:srgbClr val="5ACBF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 3">
  <p:cSld name="Титул 2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2870f9e6fac_0_7"/>
          <p:cNvSpPr txBox="1"/>
          <p:nvPr>
            <p:ph type="title"/>
          </p:nvPr>
        </p:nvSpPr>
        <p:spPr>
          <a:xfrm>
            <a:off x="594749" y="584200"/>
            <a:ext cx="54000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sz="5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sp>
        <p:nvSpPr>
          <p:cNvPr id="38" name="Google Shape;38;g2870f9e6fac_0_7"/>
          <p:cNvSpPr/>
          <p:nvPr>
            <p:ph idx="2" type="pic"/>
          </p:nvPr>
        </p:nvSpPr>
        <p:spPr>
          <a:xfrm>
            <a:off x="7098224" y="584200"/>
            <a:ext cx="4500000" cy="5581649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9" name="Google Shape;39;g2870f9e6fac_0_7"/>
          <p:cNvSpPr txBox="1"/>
          <p:nvPr>
            <p:ph idx="1" type="body"/>
          </p:nvPr>
        </p:nvSpPr>
        <p:spPr>
          <a:xfrm>
            <a:off x="594748" y="4218108"/>
            <a:ext cx="5400000" cy="3489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2pPr>
            <a:lvl3pPr indent="-3429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3pPr>
            <a:lvl4pPr indent="-3429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g2870f9e6fac_0_7"/>
          <p:cNvSpPr txBox="1"/>
          <p:nvPr>
            <p:ph idx="3" type="body"/>
          </p:nvPr>
        </p:nvSpPr>
        <p:spPr>
          <a:xfrm>
            <a:off x="594748" y="4598572"/>
            <a:ext cx="5399999" cy="6757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2pPr>
            <a:lvl3pPr indent="-3429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3pPr>
            <a:lvl4pPr indent="-3429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41" name="Google Shape;41;g2870f9e6fac_0_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60871" y="5935162"/>
            <a:ext cx="1130919" cy="2997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Финальный слайд">
  <p:cSld name="Титул 3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Google Shape;43;p6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60871" y="5935162"/>
            <a:ext cx="1130919" cy="299762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67"/>
          <p:cNvSpPr txBox="1"/>
          <p:nvPr>
            <p:ph type="title"/>
          </p:nvPr>
        </p:nvSpPr>
        <p:spPr>
          <a:xfrm>
            <a:off x="594749" y="584200"/>
            <a:ext cx="7588468" cy="301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sz="5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sp>
        <p:nvSpPr>
          <p:cNvPr id="45" name="Google Shape;45;p67"/>
          <p:cNvSpPr txBox="1"/>
          <p:nvPr>
            <p:ph idx="1" type="body"/>
          </p:nvPr>
        </p:nvSpPr>
        <p:spPr>
          <a:xfrm>
            <a:off x="8183217" y="5875893"/>
            <a:ext cx="3421408" cy="2919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2pPr>
            <a:lvl3pPr indent="-3429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3pPr>
            <a:lvl4pPr indent="-3429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67"/>
          <p:cNvSpPr txBox="1"/>
          <p:nvPr>
            <p:ph idx="2" type="body"/>
          </p:nvPr>
        </p:nvSpPr>
        <p:spPr>
          <a:xfrm>
            <a:off x="594748" y="4218108"/>
            <a:ext cx="5400000" cy="3489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2pPr>
            <a:lvl3pPr indent="-3429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3pPr>
            <a:lvl4pPr indent="-3429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67"/>
          <p:cNvSpPr txBox="1"/>
          <p:nvPr>
            <p:ph idx="3" type="body"/>
          </p:nvPr>
        </p:nvSpPr>
        <p:spPr>
          <a:xfrm>
            <a:off x="594748" y="4598572"/>
            <a:ext cx="5399999" cy="6757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2pPr>
            <a:lvl3pPr indent="-3429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3pPr>
            <a:lvl4pPr indent="-3429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в 1 строку + текст">
  <p:cSld name="Заголовок в 1 строку + текст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55"/>
          <p:cNvSpPr txBox="1"/>
          <p:nvPr>
            <p:ph type="title"/>
          </p:nvPr>
        </p:nvSpPr>
        <p:spPr>
          <a:xfrm>
            <a:off x="587375" y="584200"/>
            <a:ext cx="11017249" cy="12239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sz="5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55"/>
          <p:cNvSpPr txBox="1"/>
          <p:nvPr>
            <p:ph idx="1" type="body"/>
          </p:nvPr>
        </p:nvSpPr>
        <p:spPr>
          <a:xfrm>
            <a:off x="587375" y="2528888"/>
            <a:ext cx="11017251" cy="36369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2pPr>
            <a:lvl3pPr indent="-3429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3pPr>
            <a:lvl4pPr indent="-3429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⏤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139">
          <p15:clr>
            <a:srgbClr val="5ACBF0"/>
          </p15:clr>
        </p15:guide>
        <p15:guide id="2" orient="horz" pos="1593">
          <p15:clr>
            <a:srgbClr val="5ACBF0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20" Type="http://schemas.openxmlformats.org/officeDocument/2006/relationships/slideLayout" Target="../slideLayouts/slideLayout20.xml"/><Relationship Id="rId41" Type="http://schemas.openxmlformats.org/officeDocument/2006/relationships/theme" Target="../theme/theme2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37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14.xml"/><Relationship Id="rId36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17.xml"/><Relationship Id="rId39" Type="http://schemas.openxmlformats.org/officeDocument/2006/relationships/slideLayout" Target="../slideLayouts/slideLayout39.xml"/><Relationship Id="rId16" Type="http://schemas.openxmlformats.org/officeDocument/2006/relationships/slideLayout" Target="../slideLayouts/slideLayout16.xml"/><Relationship Id="rId38" Type="http://schemas.openxmlformats.org/officeDocument/2006/relationships/slideLayout" Target="../slideLayouts/slideLayout38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8"/>
          <p:cNvSpPr txBox="1"/>
          <p:nvPr>
            <p:ph type="title"/>
          </p:nvPr>
        </p:nvSpPr>
        <p:spPr>
          <a:xfrm>
            <a:off x="587375" y="584200"/>
            <a:ext cx="11017249" cy="11064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 b="1" i="0" sz="4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b="1" i="0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b="1" i="0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b="1" i="0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b="1" i="0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b="1" i="0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b="1" i="0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b="1" i="0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b="1" i="0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1" name="Google Shape;11;p48"/>
          <p:cNvSpPr txBox="1"/>
          <p:nvPr>
            <p:ph idx="1" type="body"/>
          </p:nvPr>
        </p:nvSpPr>
        <p:spPr>
          <a:xfrm>
            <a:off x="587375" y="1825625"/>
            <a:ext cx="11017249" cy="43402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Char char="•"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⏤"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⏤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⏤"/>
              <a:defRPr b="0" i="0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2" name="Google Shape;12;p48"/>
          <p:cNvSpPr txBox="1"/>
          <p:nvPr>
            <p:ph idx="10" type="dt"/>
          </p:nvPr>
        </p:nvSpPr>
        <p:spPr>
          <a:xfrm>
            <a:off x="58737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3" name="Google Shape;13;p4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4" name="Google Shape;14;p48"/>
          <p:cNvSpPr txBox="1"/>
          <p:nvPr>
            <p:ph idx="12" type="sldNum"/>
          </p:nvPr>
        </p:nvSpPr>
        <p:spPr>
          <a:xfrm>
            <a:off x="8861424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7" r:id="rId39"/>
    <p:sldLayoutId id="2147483688" r:id="rId4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368">
          <p15:clr>
            <a:srgbClr val="F26B43"/>
          </p15:clr>
        </p15:guide>
        <p15:guide id="2" pos="370">
          <p15:clr>
            <a:srgbClr val="F26B43"/>
          </p15:clr>
        </p15:guide>
        <p15:guide id="3" pos="7310">
          <p15:clr>
            <a:srgbClr val="F26B43"/>
          </p15:clr>
        </p15:guide>
        <p15:guide id="4" orient="horz" pos="388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github.com/Literman/exceptions/tree/master" TargetMode="External"/><Relationship Id="rId4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Relationship Id="rId4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6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9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9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9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9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9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9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9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9.png"/><Relationship Id="rId4" Type="http://schemas.openxmlformats.org/officeDocument/2006/relationships/image" Target="../media/image13.png"/><Relationship Id="rId5" Type="http://schemas.openxmlformats.org/officeDocument/2006/relationships/image" Target="../media/image19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9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"/>
          <p:cNvSpPr txBox="1"/>
          <p:nvPr>
            <p:ph type="title"/>
          </p:nvPr>
        </p:nvSpPr>
        <p:spPr>
          <a:xfrm>
            <a:off x="594749" y="584200"/>
            <a:ext cx="5400000" cy="30137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lang="ru-RU"/>
              <a:t>Exceptions</a:t>
            </a:r>
            <a:endParaRPr/>
          </a:p>
        </p:txBody>
      </p:sp>
      <p:sp>
        <p:nvSpPr>
          <p:cNvPr id="292" name="Google Shape;292;p1"/>
          <p:cNvSpPr txBox="1"/>
          <p:nvPr>
            <p:ph idx="3" type="body"/>
          </p:nvPr>
        </p:nvSpPr>
        <p:spPr>
          <a:xfrm>
            <a:off x="8183217" y="5961666"/>
            <a:ext cx="3421408" cy="2919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ru-RU"/>
              <a:t>kontur.ru</a:t>
            </a:r>
            <a:endParaRPr/>
          </a:p>
        </p:txBody>
      </p:sp>
      <p:sp>
        <p:nvSpPr>
          <p:cNvPr id="293" name="Google Shape;293;p1"/>
          <p:cNvSpPr txBox="1"/>
          <p:nvPr/>
        </p:nvSpPr>
        <p:spPr>
          <a:xfrm>
            <a:off x="587375" y="3276400"/>
            <a:ext cx="67278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ru-RU" sz="1800" u="sng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https://github.com/Literman/exceptions/tree/master</a:t>
            </a:r>
            <a:endParaRPr b="1" i="0" sz="1800" u="sng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4" name="Google Shape;294;p1"/>
          <p:cNvSpPr txBox="1"/>
          <p:nvPr/>
        </p:nvSpPr>
        <p:spPr>
          <a:xfrm>
            <a:off x="594748" y="4194658"/>
            <a:ext cx="5400000" cy="3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rgbClr val="FEFFFE"/>
                </a:solidFill>
                <a:latin typeface="Montserrat"/>
                <a:ea typeface="Montserrat"/>
                <a:cs typeface="Montserrat"/>
                <a:sym typeface="Montserrat"/>
              </a:rPr>
              <a:t>Илья Лиясов</a:t>
            </a:r>
            <a:endParaRPr sz="2000">
              <a:solidFill>
                <a:srgbClr val="FEFFF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5" name="Google Shape;295;p1"/>
          <p:cNvSpPr txBox="1"/>
          <p:nvPr/>
        </p:nvSpPr>
        <p:spPr>
          <a:xfrm>
            <a:off x="594748" y="4598572"/>
            <a:ext cx="5400000" cy="6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rgbClr val="FEFFFE"/>
                </a:solidFill>
                <a:latin typeface="Montserrat"/>
                <a:ea typeface="Montserrat"/>
                <a:cs typeface="Montserrat"/>
                <a:sym typeface="Montserrat"/>
              </a:rPr>
              <a:t>Старший инженер-программист</a:t>
            </a:r>
            <a:endParaRPr sz="2000">
              <a:solidFill>
                <a:srgbClr val="FEFFF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96" name="Google Shape;296;p1"/>
          <p:cNvPicPr preferRelativeResize="0"/>
          <p:nvPr>
            <p:ph idx="4" type="pic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45214" y="584201"/>
            <a:ext cx="3959400" cy="39594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3120ba7d59a_0_101"/>
          <p:cNvSpPr txBox="1"/>
          <p:nvPr>
            <p:ph type="title"/>
          </p:nvPr>
        </p:nvSpPr>
        <p:spPr>
          <a:xfrm>
            <a:off x="587375" y="583200"/>
            <a:ext cx="9186000" cy="11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ru-RU"/>
              <a:t>#3 Обработай ожидаемые проблемы</a:t>
            </a:r>
            <a:endParaRPr/>
          </a:p>
        </p:txBody>
      </p:sp>
      <p:pic>
        <p:nvPicPr>
          <p:cNvPr id="373" name="Google Shape;373;g3120ba7d59a_0_10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27501" y="583200"/>
            <a:ext cx="1377125" cy="1377150"/>
          </a:xfrm>
          <a:prstGeom prst="rect">
            <a:avLst/>
          </a:prstGeom>
          <a:noFill/>
          <a:ln>
            <a:noFill/>
          </a:ln>
        </p:spPr>
      </p:pic>
      <p:sp>
        <p:nvSpPr>
          <p:cNvPr id="374" name="Google Shape;374;g3120ba7d59a_0_101"/>
          <p:cNvSpPr txBox="1"/>
          <p:nvPr/>
        </p:nvSpPr>
        <p:spPr>
          <a:xfrm>
            <a:off x="587375" y="3137775"/>
            <a:ext cx="38832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Некорректный ввод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Ошибка сети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Файл настроек не найден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Нарушение формата файла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5" name="Google Shape;375;g3120ba7d59a_0_101"/>
          <p:cNvSpPr txBox="1"/>
          <p:nvPr/>
        </p:nvSpPr>
        <p:spPr>
          <a:xfrm>
            <a:off x="5822425" y="3137775"/>
            <a:ext cx="4258200" cy="26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Обратись к пользователю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ru-RU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Повтори попытку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ru-RU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Примени другой метод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ru-RU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Уточни сообщение об ошибке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76" name="Google Shape;376;g3120ba7d59a_0_10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56653" y="3082792"/>
            <a:ext cx="540000" cy="5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7" name="Google Shape;377;g3120ba7d59a_0_10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56653" y="3692392"/>
            <a:ext cx="540000" cy="5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8" name="Google Shape;378;g3120ba7d59a_0_10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56653" y="4301992"/>
            <a:ext cx="540000" cy="5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9" name="Google Shape;379;g3120ba7d59a_0_10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56653" y="4911592"/>
            <a:ext cx="540000" cy="54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3120ba7d59a_0_130"/>
          <p:cNvSpPr txBox="1"/>
          <p:nvPr>
            <p:ph type="title"/>
          </p:nvPr>
        </p:nvSpPr>
        <p:spPr>
          <a:xfrm>
            <a:off x="587375" y="583200"/>
            <a:ext cx="9186000" cy="11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ru-RU"/>
              <a:t>#4 Не строй логику 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ru-RU"/>
              <a:t>на исключениях</a:t>
            </a:r>
            <a:endParaRPr/>
          </a:p>
        </p:txBody>
      </p:sp>
      <p:pic>
        <p:nvPicPr>
          <p:cNvPr id="385" name="Google Shape;385;g3120ba7d59a_0_1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27501" y="583200"/>
            <a:ext cx="1377125" cy="1377150"/>
          </a:xfrm>
          <a:prstGeom prst="rect">
            <a:avLst/>
          </a:prstGeom>
          <a:noFill/>
          <a:ln>
            <a:noFill/>
          </a:ln>
        </p:spPr>
      </p:pic>
      <p:sp>
        <p:nvSpPr>
          <p:cNvPr id="386" name="Google Shape;386;g3120ba7d59a_0_130"/>
          <p:cNvSpPr txBox="1"/>
          <p:nvPr/>
        </p:nvSpPr>
        <p:spPr>
          <a:xfrm>
            <a:off x="587375" y="2730675"/>
            <a:ext cx="36513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rgbClr val="C586C0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try</a:t>
            </a:r>
            <a:r>
              <a:rPr lang="ru-RU" sz="20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2000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2000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ru-RU" sz="2000">
                <a:solidFill>
                  <a:srgbClr val="C586C0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ru-RU" sz="20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sz="2000">
                <a:solidFill>
                  <a:srgbClr val="569CD6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ru-RU" sz="20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ru-RU" sz="2000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Parse</a:t>
            </a:r>
            <a:r>
              <a:rPr lang="ru-RU" sz="20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ru-RU" sz="2000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lang="ru-RU" sz="20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2000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000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rgbClr val="C586C0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catch</a:t>
            </a:r>
            <a:r>
              <a:rPr lang="ru-RU" sz="20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2000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2000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ru-RU" sz="2000">
                <a:solidFill>
                  <a:srgbClr val="C586C0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ru-RU" sz="20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sz="2000">
                <a:solidFill>
                  <a:srgbClr val="B5CEA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ru-RU" sz="20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2000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000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87" name="Google Shape;387;g3120ba7d59a_0_130"/>
          <p:cNvSpPr txBox="1"/>
          <p:nvPr/>
        </p:nvSpPr>
        <p:spPr>
          <a:xfrm>
            <a:off x="5621050" y="2730675"/>
            <a:ext cx="3463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rgbClr val="569CD6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ru-RU" sz="20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ru-RU" sz="2000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TryParse</a:t>
            </a:r>
            <a:r>
              <a:rPr lang="ru-RU" sz="20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ru-RU" sz="2000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lang="ru-RU" sz="20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ru-RU" sz="2000">
                <a:solidFill>
                  <a:srgbClr val="569CD6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ru-RU" sz="20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sz="2000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v</a:t>
            </a:r>
            <a:r>
              <a:rPr lang="ru-RU" sz="20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2000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88" name="Google Shape;388;g3120ba7d59a_0_130"/>
          <p:cNvSpPr txBox="1"/>
          <p:nvPr/>
        </p:nvSpPr>
        <p:spPr>
          <a:xfrm>
            <a:off x="3896375" y="4797475"/>
            <a:ext cx="25680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7000">
                <a:solidFill>
                  <a:srgbClr val="EA9999"/>
                </a:solidFill>
                <a:latin typeface="Montserrat"/>
                <a:ea typeface="Montserrat"/>
                <a:cs typeface="Montserrat"/>
                <a:sym typeface="Montserrat"/>
              </a:rPr>
              <a:t>x300</a:t>
            </a:r>
            <a:endParaRPr b="1" sz="7000">
              <a:solidFill>
                <a:srgbClr val="EA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3120ba7d59a_0_162"/>
          <p:cNvSpPr txBox="1"/>
          <p:nvPr>
            <p:ph type="title"/>
          </p:nvPr>
        </p:nvSpPr>
        <p:spPr>
          <a:xfrm>
            <a:off x="587375" y="583200"/>
            <a:ext cx="9186000" cy="11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ru-RU"/>
              <a:t>#5 Минимизируй try,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ru-RU"/>
              <a:t>конкретизируй catch</a:t>
            </a:r>
            <a:endParaRPr/>
          </a:p>
        </p:txBody>
      </p:sp>
      <p:pic>
        <p:nvPicPr>
          <p:cNvPr id="394" name="Google Shape;394;g3120ba7d59a_0_1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27501" y="583200"/>
            <a:ext cx="1377125" cy="1377150"/>
          </a:xfrm>
          <a:prstGeom prst="rect">
            <a:avLst/>
          </a:prstGeom>
          <a:noFill/>
          <a:ln>
            <a:noFill/>
          </a:ln>
        </p:spPr>
      </p:pic>
      <p:sp>
        <p:nvSpPr>
          <p:cNvPr id="395" name="Google Shape;395;g3120ba7d59a_0_162"/>
          <p:cNvSpPr txBox="1"/>
          <p:nvPr/>
        </p:nvSpPr>
        <p:spPr>
          <a:xfrm>
            <a:off x="587375" y="2265450"/>
            <a:ext cx="7169400" cy="46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rgbClr val="C586C0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try</a:t>
            </a:r>
            <a:r>
              <a:rPr lang="ru-RU" sz="20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2000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2000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   //...</a:t>
            </a:r>
            <a:endParaRPr sz="2000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ru-RU" sz="2000">
                <a:solidFill>
                  <a:srgbClr val="569CD6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ru-RU" sz="20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sz="2000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v</a:t>
            </a:r>
            <a:r>
              <a:rPr lang="ru-RU" sz="20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sz="2000">
                <a:solidFill>
                  <a:srgbClr val="D4D4D4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ru-RU" sz="20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sz="2000">
                <a:solidFill>
                  <a:srgbClr val="569CD6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ru-RU" sz="20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ru-RU" sz="2000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Parse</a:t>
            </a:r>
            <a:r>
              <a:rPr lang="ru-RU" sz="20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ru-RU" sz="2000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lang="ru-RU" sz="20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2000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   //...</a:t>
            </a:r>
            <a:endParaRPr sz="2000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} </a:t>
            </a:r>
            <a:r>
              <a:rPr lang="ru-RU" sz="2000">
                <a:solidFill>
                  <a:srgbClr val="C586C0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catch</a:t>
            </a:r>
            <a:r>
              <a:rPr lang="ru-RU" sz="20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ru-RU" sz="2000">
                <a:solidFill>
                  <a:srgbClr val="4EC9B0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Exception</a:t>
            </a:r>
            <a:r>
              <a:rPr lang="ru-RU" sz="20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sz="2000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e</a:t>
            </a:r>
            <a:r>
              <a:rPr lang="ru-RU" sz="20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) </a:t>
            </a:r>
            <a:endParaRPr sz="2000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2000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ru-RU" sz="2000">
                <a:solidFill>
                  <a:srgbClr val="C586C0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throw</a:t>
            </a:r>
            <a:r>
              <a:rPr lang="ru-RU" sz="20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sz="2000">
                <a:solidFill>
                  <a:srgbClr val="569CD6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ru-RU" sz="20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sz="2000">
                <a:solidFill>
                  <a:srgbClr val="4EC9B0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FormatException</a:t>
            </a:r>
            <a:r>
              <a:rPr lang="ru-RU" sz="20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endParaRPr sz="2000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ru-RU" sz="2000">
                <a:solidFill>
                  <a:srgbClr val="CE917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"Incorrect number format"</a:t>
            </a:r>
            <a:r>
              <a:rPr lang="ru-RU" sz="20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ru-RU" sz="2000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e</a:t>
            </a:r>
            <a:r>
              <a:rPr lang="ru-RU" sz="20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2000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000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3120ba7d59a_0_173"/>
          <p:cNvSpPr txBox="1"/>
          <p:nvPr>
            <p:ph type="title"/>
          </p:nvPr>
        </p:nvSpPr>
        <p:spPr>
          <a:xfrm>
            <a:off x="587375" y="583200"/>
            <a:ext cx="9186000" cy="11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ru-RU"/>
              <a:t>Логируй все</a:t>
            </a:r>
            <a:endParaRPr/>
          </a:p>
        </p:txBody>
      </p:sp>
      <p:pic>
        <p:nvPicPr>
          <p:cNvPr id="401" name="Google Shape;401;g3120ba7d59a_0_1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27501" y="583200"/>
            <a:ext cx="1377125" cy="137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3120ba7d59a_0_179"/>
          <p:cNvSpPr txBox="1"/>
          <p:nvPr>
            <p:ph type="title"/>
          </p:nvPr>
        </p:nvSpPr>
        <p:spPr>
          <a:xfrm>
            <a:off x="587375" y="583200"/>
            <a:ext cx="9186000" cy="11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ru-RU"/>
              <a:t>#6 Создай глобальный обработчик</a:t>
            </a:r>
            <a:endParaRPr/>
          </a:p>
        </p:txBody>
      </p:sp>
      <p:pic>
        <p:nvPicPr>
          <p:cNvPr id="407" name="Google Shape;407;g3120ba7d59a_0_17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27501" y="583200"/>
            <a:ext cx="1377125" cy="1377150"/>
          </a:xfrm>
          <a:prstGeom prst="rect">
            <a:avLst/>
          </a:prstGeom>
          <a:noFill/>
          <a:ln>
            <a:noFill/>
          </a:ln>
        </p:spPr>
      </p:pic>
      <p:sp>
        <p:nvSpPr>
          <p:cNvPr id="408" name="Google Shape;408;g3120ba7d59a_0_179"/>
          <p:cNvSpPr txBox="1"/>
          <p:nvPr/>
        </p:nvSpPr>
        <p:spPr>
          <a:xfrm>
            <a:off x="587375" y="1858500"/>
            <a:ext cx="8968500" cy="508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rgbClr val="569CD6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ru-RU" sz="20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sz="2000">
                <a:solidFill>
                  <a:srgbClr val="569CD6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ru-RU" sz="20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sz="2000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ru-RU" sz="20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() </a:t>
            </a:r>
            <a:endParaRPr sz="2000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2000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ru-RU" sz="2000">
                <a:solidFill>
                  <a:srgbClr val="C586C0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try</a:t>
            </a:r>
            <a:r>
              <a:rPr lang="ru-RU" sz="20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2000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   {</a:t>
            </a:r>
            <a:endParaRPr sz="2000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ru-RU" sz="2000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DoEverything</a:t>
            </a:r>
            <a:r>
              <a:rPr lang="ru-RU" sz="20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();</a:t>
            </a:r>
            <a:endParaRPr sz="2000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2000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ru-RU" sz="2000">
                <a:solidFill>
                  <a:srgbClr val="C586C0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catch</a:t>
            </a:r>
            <a:r>
              <a:rPr lang="ru-RU" sz="20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ru-RU" sz="2000">
                <a:solidFill>
                  <a:srgbClr val="4EC9B0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Exception</a:t>
            </a:r>
            <a:r>
              <a:rPr lang="ru-RU" sz="20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sz="2000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e</a:t>
            </a:r>
            <a:r>
              <a:rPr lang="ru-RU" sz="20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) </a:t>
            </a:r>
            <a:endParaRPr sz="2000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   {</a:t>
            </a:r>
            <a:endParaRPr sz="2000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       // залогировать e для отладки и расследований</a:t>
            </a:r>
            <a:endParaRPr sz="2000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       // показать грустного котёнка пользователю</a:t>
            </a:r>
            <a:endParaRPr sz="2000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2000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000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3120ba7d59a_0_187"/>
          <p:cNvSpPr txBox="1"/>
          <p:nvPr>
            <p:ph type="title"/>
          </p:nvPr>
        </p:nvSpPr>
        <p:spPr>
          <a:xfrm>
            <a:off x="587375" y="583200"/>
            <a:ext cx="9186000" cy="11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ru-RU"/>
              <a:t>В том числе на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ru-RU"/>
              <a:t>каждый поток!</a:t>
            </a:r>
            <a:endParaRPr/>
          </a:p>
        </p:txBody>
      </p:sp>
      <p:pic>
        <p:nvPicPr>
          <p:cNvPr id="414" name="Google Shape;414;g3120ba7d59a_0_18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27501" y="583201"/>
            <a:ext cx="1377125" cy="1377150"/>
          </a:xfrm>
          <a:prstGeom prst="rect">
            <a:avLst/>
          </a:prstGeom>
          <a:noFill/>
          <a:ln>
            <a:noFill/>
          </a:ln>
        </p:spPr>
      </p:pic>
      <p:sp>
        <p:nvSpPr>
          <p:cNvPr id="415" name="Google Shape;415;g3120ba7d59a_0_187"/>
          <p:cNvSpPr txBox="1"/>
          <p:nvPr/>
        </p:nvSpPr>
        <p:spPr>
          <a:xfrm>
            <a:off x="587375" y="2872625"/>
            <a:ext cx="8968500" cy="21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rgbClr val="569CD6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ru-RU" sz="20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sz="2000">
                <a:solidFill>
                  <a:srgbClr val="569CD6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ru-RU" sz="20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sz="2000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StartProcessing</a:t>
            </a:r>
            <a:r>
              <a:rPr lang="ru-RU" sz="20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ru-RU" sz="2000">
                <a:solidFill>
                  <a:srgbClr val="4EC9B0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Data</a:t>
            </a:r>
            <a:r>
              <a:rPr lang="ru-RU" sz="20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sz="2000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d</a:t>
            </a:r>
            <a:r>
              <a:rPr lang="ru-RU" sz="20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) </a:t>
            </a:r>
            <a:endParaRPr sz="2000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2000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ru-RU" sz="2000">
                <a:solidFill>
                  <a:srgbClr val="569CD6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ru-RU" sz="20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sz="2000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ru-RU" sz="20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sz="2000">
                <a:solidFill>
                  <a:srgbClr val="D4D4D4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ru-RU" sz="20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sz="2000">
                <a:solidFill>
                  <a:srgbClr val="569CD6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ru-RU" sz="20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sz="2000">
                <a:solidFill>
                  <a:srgbClr val="4EC9B0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Thread</a:t>
            </a:r>
            <a:r>
              <a:rPr lang="ru-RU" sz="20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(() </a:t>
            </a:r>
            <a:r>
              <a:rPr lang="ru-RU" sz="2000">
                <a:solidFill>
                  <a:srgbClr val="D4D4D4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ru-RU" sz="20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sz="2000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ProcessData</a:t>
            </a:r>
            <a:r>
              <a:rPr lang="ru-RU" sz="20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ru-RU" sz="2000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d</a:t>
            </a:r>
            <a:r>
              <a:rPr lang="ru-RU" sz="20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));</a:t>
            </a:r>
            <a:endParaRPr sz="2000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ru-RU" sz="2000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ru-RU" sz="20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ru-RU" sz="2000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Start</a:t>
            </a:r>
            <a:r>
              <a:rPr lang="ru-RU" sz="20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();</a:t>
            </a:r>
            <a:endParaRPr sz="2000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000">
              <a:solidFill>
                <a:srgbClr val="569CD6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3120ba7d59a_0_194"/>
          <p:cNvSpPr txBox="1"/>
          <p:nvPr>
            <p:ph type="title"/>
          </p:nvPr>
        </p:nvSpPr>
        <p:spPr>
          <a:xfrm>
            <a:off x="587375" y="583200"/>
            <a:ext cx="9186000" cy="11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ru-RU"/>
              <a:t>DRY</a:t>
            </a:r>
            <a:endParaRPr/>
          </a:p>
        </p:txBody>
      </p:sp>
      <p:pic>
        <p:nvPicPr>
          <p:cNvPr id="421" name="Google Shape;421;g3120ba7d59a_0_19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27501" y="583201"/>
            <a:ext cx="1377125" cy="1377150"/>
          </a:xfrm>
          <a:prstGeom prst="rect">
            <a:avLst/>
          </a:prstGeom>
          <a:noFill/>
          <a:ln>
            <a:noFill/>
          </a:ln>
        </p:spPr>
      </p:pic>
      <p:sp>
        <p:nvSpPr>
          <p:cNvPr id="422" name="Google Shape;422;g3120ba7d59a_0_194"/>
          <p:cNvSpPr txBox="1"/>
          <p:nvPr/>
        </p:nvSpPr>
        <p:spPr>
          <a:xfrm>
            <a:off x="587375" y="1707100"/>
            <a:ext cx="8968500" cy="508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rgbClr val="569CD6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ru-RU" sz="20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sz="2000">
                <a:solidFill>
                  <a:srgbClr val="569CD6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ru-RU" sz="20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sz="2000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HandleErrors</a:t>
            </a:r>
            <a:r>
              <a:rPr lang="ru-RU" sz="20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ru-RU" sz="2000">
                <a:solidFill>
                  <a:srgbClr val="4EC9B0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Action</a:t>
            </a:r>
            <a:r>
              <a:rPr lang="ru-RU" sz="20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sz="2000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action</a:t>
            </a:r>
            <a:r>
              <a:rPr lang="ru-RU" sz="20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) </a:t>
            </a:r>
            <a:endParaRPr sz="2000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2000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ru-RU" sz="2000">
                <a:solidFill>
                  <a:srgbClr val="C586C0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try</a:t>
            </a:r>
            <a:r>
              <a:rPr lang="ru-RU" sz="20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2000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   {</a:t>
            </a:r>
            <a:endParaRPr sz="2000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ru-RU" sz="2000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action</a:t>
            </a:r>
            <a:r>
              <a:rPr lang="ru-RU" sz="20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();</a:t>
            </a:r>
            <a:endParaRPr sz="2000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2000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ru-RU" sz="2000">
                <a:solidFill>
                  <a:srgbClr val="C586C0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catch</a:t>
            </a:r>
            <a:r>
              <a:rPr lang="ru-RU" sz="20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ru-RU" sz="2000">
                <a:solidFill>
                  <a:srgbClr val="4EC9B0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Exception</a:t>
            </a:r>
            <a:r>
              <a:rPr lang="ru-RU" sz="20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sz="2000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e</a:t>
            </a:r>
            <a:r>
              <a:rPr lang="ru-RU" sz="20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2000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   {</a:t>
            </a:r>
            <a:endParaRPr sz="2000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       // залогировать e для отладки и расследований</a:t>
            </a:r>
            <a:endParaRPr sz="2000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       // показать грустного котёнка пользователю</a:t>
            </a:r>
            <a:endParaRPr sz="2000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2000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000">
              <a:solidFill>
                <a:srgbClr val="569CD6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3120ba7d59a_0_201"/>
          <p:cNvSpPr txBox="1"/>
          <p:nvPr>
            <p:ph type="title"/>
          </p:nvPr>
        </p:nvSpPr>
        <p:spPr>
          <a:xfrm>
            <a:off x="587375" y="583200"/>
            <a:ext cx="9186000" cy="11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ru-RU"/>
              <a:t>В том числе на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ru-RU"/>
              <a:t>каждый поток!</a:t>
            </a:r>
            <a:endParaRPr/>
          </a:p>
        </p:txBody>
      </p:sp>
      <p:pic>
        <p:nvPicPr>
          <p:cNvPr id="428" name="Google Shape;428;g3120ba7d59a_0_20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27501" y="583201"/>
            <a:ext cx="1377125" cy="1377150"/>
          </a:xfrm>
          <a:prstGeom prst="rect">
            <a:avLst/>
          </a:prstGeom>
          <a:noFill/>
          <a:ln>
            <a:noFill/>
          </a:ln>
        </p:spPr>
      </p:pic>
      <p:sp>
        <p:nvSpPr>
          <p:cNvPr id="429" name="Google Shape;429;g3120ba7d59a_0_201"/>
          <p:cNvSpPr txBox="1"/>
          <p:nvPr/>
        </p:nvSpPr>
        <p:spPr>
          <a:xfrm>
            <a:off x="587375" y="2872625"/>
            <a:ext cx="8968500" cy="25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rgbClr val="569CD6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ru-RU" sz="20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sz="2000">
                <a:solidFill>
                  <a:srgbClr val="569CD6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ru-RU" sz="20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sz="2000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StartProcessing</a:t>
            </a:r>
            <a:r>
              <a:rPr lang="ru-RU" sz="20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ru-RU" sz="2000">
                <a:solidFill>
                  <a:srgbClr val="4EC9B0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Data</a:t>
            </a:r>
            <a:r>
              <a:rPr lang="ru-RU" sz="20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sz="2000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d</a:t>
            </a:r>
            <a:r>
              <a:rPr lang="ru-RU" sz="20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) </a:t>
            </a:r>
            <a:endParaRPr sz="2000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2000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ru-RU" sz="2000">
                <a:solidFill>
                  <a:srgbClr val="569CD6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ru-RU" sz="20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sz="2000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ru-RU" sz="20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sz="2000">
                <a:solidFill>
                  <a:srgbClr val="D4D4D4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ru-RU" sz="20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sz="2000">
                <a:solidFill>
                  <a:srgbClr val="569CD6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ru-RU" sz="20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sz="2000">
                <a:solidFill>
                  <a:srgbClr val="4EC9B0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Thread</a:t>
            </a:r>
            <a:r>
              <a:rPr lang="ru-RU" sz="20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(() </a:t>
            </a:r>
            <a:r>
              <a:rPr lang="ru-RU" sz="2000">
                <a:solidFill>
                  <a:srgbClr val="D4D4D4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=&gt;</a:t>
            </a:r>
            <a:endParaRPr sz="2000">
              <a:solidFill>
                <a:srgbClr val="D4D4D4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ru-RU" sz="2000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HandleErrors</a:t>
            </a:r>
            <a:r>
              <a:rPr lang="ru-RU" sz="20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(() </a:t>
            </a:r>
            <a:r>
              <a:rPr lang="ru-RU" sz="2000">
                <a:solidFill>
                  <a:srgbClr val="D4D4D4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ru-RU" sz="20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sz="2000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ProcessData</a:t>
            </a:r>
            <a:r>
              <a:rPr lang="ru-RU" sz="20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ru-RU" sz="2000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d</a:t>
            </a:r>
            <a:r>
              <a:rPr lang="ru-RU" sz="20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)));</a:t>
            </a:r>
            <a:endParaRPr sz="2000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ru-RU" sz="2000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ru-RU" sz="20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ru-RU" sz="2000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Start</a:t>
            </a:r>
            <a:r>
              <a:rPr lang="ru-RU" sz="20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();</a:t>
            </a:r>
            <a:endParaRPr sz="2000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000">
              <a:solidFill>
                <a:srgbClr val="569CD6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3120ba7d59a_0_208"/>
          <p:cNvSpPr txBox="1"/>
          <p:nvPr>
            <p:ph type="title"/>
          </p:nvPr>
        </p:nvSpPr>
        <p:spPr>
          <a:xfrm>
            <a:off x="587375" y="583200"/>
            <a:ext cx="9186000" cy="11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ru-RU"/>
              <a:t>И, возможно,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ru-RU"/>
              <a:t>в действиях GUI</a:t>
            </a:r>
            <a:endParaRPr/>
          </a:p>
        </p:txBody>
      </p:sp>
      <p:pic>
        <p:nvPicPr>
          <p:cNvPr id="435" name="Google Shape;435;g3120ba7d59a_0_20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27501" y="583201"/>
            <a:ext cx="1377125" cy="1377150"/>
          </a:xfrm>
          <a:prstGeom prst="rect">
            <a:avLst/>
          </a:prstGeom>
          <a:noFill/>
          <a:ln>
            <a:noFill/>
          </a:ln>
        </p:spPr>
      </p:pic>
      <p:sp>
        <p:nvSpPr>
          <p:cNvPr id="436" name="Google Shape;436;g3120ba7d59a_0_208"/>
          <p:cNvSpPr txBox="1"/>
          <p:nvPr/>
        </p:nvSpPr>
        <p:spPr>
          <a:xfrm>
            <a:off x="587375" y="2872625"/>
            <a:ext cx="8968500" cy="17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rgbClr val="569CD6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ru-RU" sz="20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sz="2000">
                <a:solidFill>
                  <a:srgbClr val="569CD6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ru-RU" sz="20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sz="2000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OnClick</a:t>
            </a:r>
            <a:r>
              <a:rPr lang="ru-RU" sz="20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ru-RU" sz="2000">
                <a:solidFill>
                  <a:srgbClr val="569CD6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object</a:t>
            </a:r>
            <a:r>
              <a:rPr lang="ru-RU" sz="20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sz="2000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sender</a:t>
            </a:r>
            <a:r>
              <a:rPr lang="ru-RU" sz="20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ru-RU" sz="2000">
                <a:solidFill>
                  <a:srgbClr val="4EC9B0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MouseEvent</a:t>
            </a:r>
            <a:r>
              <a:rPr lang="ru-RU" sz="20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sz="2000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e</a:t>
            </a:r>
            <a:r>
              <a:rPr lang="ru-RU" sz="20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) </a:t>
            </a:r>
            <a:endParaRPr sz="2000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2000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ru-RU" sz="2000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HandleErrors</a:t>
            </a:r>
            <a:r>
              <a:rPr lang="ru-RU" sz="20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(() </a:t>
            </a:r>
            <a:r>
              <a:rPr lang="ru-RU" sz="2000">
                <a:solidFill>
                  <a:srgbClr val="D4D4D4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ru-RU" sz="20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sz="2000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PerformUnsafeAction</a:t>
            </a:r>
            <a:r>
              <a:rPr lang="ru-RU" sz="20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());</a:t>
            </a:r>
            <a:endParaRPr sz="2000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000">
              <a:solidFill>
                <a:srgbClr val="569CD6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3120ba7d59a_0_215"/>
          <p:cNvSpPr txBox="1"/>
          <p:nvPr>
            <p:ph type="title"/>
          </p:nvPr>
        </p:nvSpPr>
        <p:spPr>
          <a:xfrm>
            <a:off x="587375" y="583200"/>
            <a:ext cx="10437300" cy="11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ru-RU"/>
              <a:t>Как узнать о необработанном исключении</a:t>
            </a:r>
            <a:endParaRPr/>
          </a:p>
        </p:txBody>
      </p:sp>
      <p:pic>
        <p:nvPicPr>
          <p:cNvPr id="442" name="Google Shape;442;g3120ba7d59a_0_2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7387" y="3651768"/>
            <a:ext cx="464734" cy="464734"/>
          </a:xfrm>
          <a:prstGeom prst="rect">
            <a:avLst/>
          </a:prstGeom>
          <a:noFill/>
          <a:ln>
            <a:noFill/>
          </a:ln>
        </p:spPr>
      </p:pic>
      <p:sp>
        <p:nvSpPr>
          <p:cNvPr id="443" name="Google Shape;443;g3120ba7d59a_0_215"/>
          <p:cNvSpPr txBox="1"/>
          <p:nvPr/>
        </p:nvSpPr>
        <p:spPr>
          <a:xfrm>
            <a:off x="1203263" y="3739056"/>
            <a:ext cx="8827500" cy="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ru-RU" sz="2000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AppDomain</a:t>
            </a:r>
            <a:r>
              <a:rPr lang="ru-RU" sz="20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ru-RU" sz="2000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CurrentDomain</a:t>
            </a:r>
            <a:r>
              <a:rPr lang="ru-RU" sz="20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ru-RU" sz="2000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UnhandledException</a:t>
            </a:r>
            <a:endParaRPr sz="2000">
              <a:solidFill>
                <a:srgbClr val="9CDCFE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sz="20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ru-RU" sz="2000">
                <a:solidFill>
                  <a:srgbClr val="D4D4D4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+=</a:t>
            </a:r>
            <a:r>
              <a:rPr lang="ru-RU" sz="20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ru-RU" sz="2000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_</a:t>
            </a:r>
            <a:r>
              <a:rPr lang="ru-RU" sz="20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ru-RU" sz="2000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args</a:t>
            </a:r>
            <a:r>
              <a:rPr lang="ru-RU" sz="20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ru-RU" sz="2000">
                <a:solidFill>
                  <a:srgbClr val="D4D4D4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ru-RU" sz="20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sz="2000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lang="ru-RU" sz="20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ru-RU" sz="2000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args</a:t>
            </a:r>
            <a:r>
              <a:rPr lang="ru-RU" sz="20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ru-RU" sz="2000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ExceptionObject</a:t>
            </a:r>
            <a:r>
              <a:rPr lang="ru-RU" sz="20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2000">
              <a:solidFill>
                <a:srgbClr val="FEFFF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44" name="Google Shape;444;g3120ba7d59a_0_2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7387" y="4642368"/>
            <a:ext cx="464734" cy="464734"/>
          </a:xfrm>
          <a:prstGeom prst="rect">
            <a:avLst/>
          </a:prstGeom>
          <a:noFill/>
          <a:ln>
            <a:noFill/>
          </a:ln>
        </p:spPr>
      </p:pic>
      <p:sp>
        <p:nvSpPr>
          <p:cNvPr id="445" name="Google Shape;445;g3120ba7d59a_0_215"/>
          <p:cNvSpPr txBox="1"/>
          <p:nvPr/>
        </p:nvSpPr>
        <p:spPr>
          <a:xfrm>
            <a:off x="1203263" y="4729656"/>
            <a:ext cx="8827500" cy="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ru-RU" sz="2000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Windows</a:t>
            </a:r>
            <a:r>
              <a:rPr lang="ru-RU" sz="20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sz="2000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Event</a:t>
            </a:r>
            <a:r>
              <a:rPr lang="ru-RU" sz="20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sz="2000">
                <a:solidFill>
                  <a:srgbClr val="4EC9B0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lang="ru-RU" sz="20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sz="2000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Viewer</a:t>
            </a:r>
            <a:r>
              <a:rPr lang="ru-RU" sz="20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(eventvwr)</a:t>
            </a:r>
            <a:endParaRPr sz="2000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2000">
              <a:solidFill>
                <a:srgbClr val="9CDCFE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9"/>
          <p:cNvSpPr txBox="1"/>
          <p:nvPr>
            <p:ph type="title"/>
          </p:nvPr>
        </p:nvSpPr>
        <p:spPr>
          <a:xfrm>
            <a:off x="587375" y="584200"/>
            <a:ext cx="6118200" cy="11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ru-RU"/>
              <a:t>Хорош ли код?</a:t>
            </a:r>
            <a:endParaRPr/>
          </a:p>
        </p:txBody>
      </p:sp>
      <p:sp>
        <p:nvSpPr>
          <p:cNvPr id="302" name="Google Shape;302;p39"/>
          <p:cNvSpPr txBox="1"/>
          <p:nvPr/>
        </p:nvSpPr>
        <p:spPr>
          <a:xfrm>
            <a:off x="587375" y="1797550"/>
            <a:ext cx="6853200" cy="46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ru-RU" sz="20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-RU" sz="200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ru-RU" sz="20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-RU" sz="200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GetTheMainAnswer</a:t>
            </a:r>
            <a:r>
              <a:rPr lang="ru-RU" sz="20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() </a:t>
            </a:r>
            <a:endParaRPr sz="200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200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ru-RU" sz="2000">
                <a:solidFill>
                  <a:srgbClr val="C586C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try</a:t>
            </a:r>
            <a:r>
              <a:rPr lang="ru-RU" sz="20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200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{</a:t>
            </a:r>
            <a:endParaRPr sz="200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ru-RU" sz="2000">
                <a:solidFill>
                  <a:srgbClr val="C586C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ru-RU" sz="20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-RU" sz="200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CalculateValue</a:t>
            </a:r>
            <a:r>
              <a:rPr lang="ru-RU" sz="20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200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200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ru-RU" sz="2000">
                <a:solidFill>
                  <a:srgbClr val="C586C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catch</a:t>
            </a:r>
            <a:r>
              <a:rPr lang="ru-RU" sz="20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ru-RU" sz="2000">
                <a:solidFill>
                  <a:srgbClr val="4EC9B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Exception</a:t>
            </a:r>
            <a:r>
              <a:rPr lang="ru-RU" sz="20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-RU" sz="200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e</a:t>
            </a:r>
            <a:r>
              <a:rPr lang="ru-RU" sz="20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endParaRPr sz="200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{</a:t>
            </a:r>
            <a:endParaRPr sz="200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ru-RU" sz="2000">
                <a:solidFill>
                  <a:srgbClr val="C586C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ru-RU" sz="20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-RU" sz="2000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ru-RU" sz="20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200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200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0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303" name="Google Shape;303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05531" y="584205"/>
            <a:ext cx="1199100" cy="119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3120ba7d59a_0_227"/>
          <p:cNvSpPr txBox="1"/>
          <p:nvPr>
            <p:ph type="title"/>
          </p:nvPr>
        </p:nvSpPr>
        <p:spPr>
          <a:xfrm>
            <a:off x="587375" y="583200"/>
            <a:ext cx="10437300" cy="11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ru-RU"/>
              <a:t>#7 Добавь подробностей - быстрее найдешь ошибку</a:t>
            </a:r>
            <a:endParaRPr/>
          </a:p>
        </p:txBody>
      </p:sp>
      <p:sp>
        <p:nvSpPr>
          <p:cNvPr id="451" name="Google Shape;451;g3120ba7d59a_0_227"/>
          <p:cNvSpPr txBox="1"/>
          <p:nvPr/>
        </p:nvSpPr>
        <p:spPr>
          <a:xfrm>
            <a:off x="587375" y="2293250"/>
            <a:ext cx="8804700" cy="42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rgbClr val="569CD6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ru-RU" sz="20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sz="2000">
                <a:solidFill>
                  <a:srgbClr val="569CD6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double</a:t>
            </a:r>
            <a:r>
              <a:rPr lang="ru-RU" sz="20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ru-RU" sz="2000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ParseLine</a:t>
            </a:r>
            <a:r>
              <a:rPr lang="ru-RU" sz="20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ru-RU" sz="2000">
                <a:solidFill>
                  <a:srgbClr val="569CD6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ru-RU" sz="20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sz="2000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line</a:t>
            </a:r>
            <a:r>
              <a:rPr lang="ru-RU" sz="20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2000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ru-RU" sz="2000">
                <a:solidFill>
                  <a:srgbClr val="C586C0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try</a:t>
            </a:r>
            <a:r>
              <a:rPr lang="ru-RU" sz="20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2000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ru-RU" sz="2000">
                <a:solidFill>
                  <a:srgbClr val="C586C0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ru-RU" sz="20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sz="2000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line</a:t>
            </a:r>
            <a:r>
              <a:rPr lang="ru-RU" sz="20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ru-RU" sz="2000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Split</a:t>
            </a:r>
            <a:r>
              <a:rPr lang="ru-RU" sz="20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2000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           .</a:t>
            </a:r>
            <a:r>
              <a:rPr lang="ru-RU" sz="2000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lang="ru-RU" sz="20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ru-RU" sz="2000">
                <a:solidFill>
                  <a:srgbClr val="569CD6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double</a:t>
            </a:r>
            <a:r>
              <a:rPr lang="ru-RU" sz="20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ru-RU" sz="2000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Parse</a:t>
            </a:r>
            <a:r>
              <a:rPr lang="ru-RU" sz="20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).</a:t>
            </a:r>
            <a:r>
              <a:rPr lang="ru-RU" sz="2000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ToArray</a:t>
            </a:r>
            <a:r>
              <a:rPr lang="ru-RU" sz="20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();</a:t>
            </a:r>
            <a:endParaRPr sz="2000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2000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ru-RU" sz="2000">
                <a:solidFill>
                  <a:srgbClr val="C586C0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catch</a:t>
            </a:r>
            <a:r>
              <a:rPr lang="ru-RU" sz="20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ru-RU" sz="2000">
                <a:solidFill>
                  <a:srgbClr val="4EC9B0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FormatException</a:t>
            </a:r>
            <a:r>
              <a:rPr lang="ru-RU" sz="20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sz="2000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e</a:t>
            </a:r>
            <a:r>
              <a:rPr lang="ru-RU" sz="20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2000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ru-RU" sz="2000">
                <a:solidFill>
                  <a:srgbClr val="C586C0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throw</a:t>
            </a:r>
            <a:r>
              <a:rPr lang="ru-RU" sz="20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sz="2000">
                <a:solidFill>
                  <a:srgbClr val="569CD6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ru-RU" sz="20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sz="2000">
                <a:solidFill>
                  <a:srgbClr val="4EC9B0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FormatException</a:t>
            </a:r>
            <a:r>
              <a:rPr lang="ru-RU" sz="20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endParaRPr sz="2000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ru-RU" sz="2000">
                <a:solidFill>
                  <a:srgbClr val="CE917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$"Incorrect value in line [{</a:t>
            </a:r>
            <a:r>
              <a:rPr lang="ru-RU" sz="2000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line</a:t>
            </a:r>
            <a:r>
              <a:rPr lang="ru-RU" sz="2000">
                <a:solidFill>
                  <a:srgbClr val="CE917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}]"</a:t>
            </a:r>
            <a:r>
              <a:rPr lang="ru-RU" sz="20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2000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2000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000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3120ba7d59a_0_238"/>
          <p:cNvSpPr txBox="1"/>
          <p:nvPr>
            <p:ph type="title"/>
          </p:nvPr>
        </p:nvSpPr>
        <p:spPr>
          <a:xfrm>
            <a:off x="587375" y="583200"/>
            <a:ext cx="10437300" cy="11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ru-RU"/>
              <a:t>#7 Добавь подробностей - быстрее найдешь ошибку</a:t>
            </a:r>
            <a:endParaRPr/>
          </a:p>
        </p:txBody>
      </p:sp>
      <p:sp>
        <p:nvSpPr>
          <p:cNvPr id="457" name="Google Shape;457;g3120ba7d59a_0_238"/>
          <p:cNvSpPr txBox="1"/>
          <p:nvPr/>
        </p:nvSpPr>
        <p:spPr>
          <a:xfrm>
            <a:off x="587375" y="2293250"/>
            <a:ext cx="8804700" cy="42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rgbClr val="569CD6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ru-RU" sz="20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sz="2000">
                <a:solidFill>
                  <a:srgbClr val="569CD6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double</a:t>
            </a:r>
            <a:r>
              <a:rPr lang="ru-RU" sz="20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ru-RU" sz="2000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ParseLine</a:t>
            </a:r>
            <a:r>
              <a:rPr lang="ru-RU" sz="20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ru-RU" sz="2000">
                <a:solidFill>
                  <a:srgbClr val="569CD6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ru-RU" sz="20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sz="2000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line</a:t>
            </a:r>
            <a:r>
              <a:rPr lang="ru-RU" sz="20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2000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ru-RU" sz="2000">
                <a:solidFill>
                  <a:srgbClr val="C586C0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try</a:t>
            </a:r>
            <a:r>
              <a:rPr lang="ru-RU" sz="20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2000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ru-RU" sz="2000">
                <a:solidFill>
                  <a:srgbClr val="C586C0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ru-RU" sz="20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sz="2000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line</a:t>
            </a:r>
            <a:r>
              <a:rPr lang="ru-RU" sz="20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ru-RU" sz="2000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Split</a:t>
            </a:r>
            <a:r>
              <a:rPr lang="ru-RU" sz="20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2000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           .</a:t>
            </a:r>
            <a:r>
              <a:rPr lang="ru-RU" sz="2000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lang="ru-RU" sz="20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ru-RU" sz="2000">
                <a:solidFill>
                  <a:srgbClr val="569CD6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double</a:t>
            </a:r>
            <a:r>
              <a:rPr lang="ru-RU" sz="20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ru-RU" sz="2000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Parse</a:t>
            </a:r>
            <a:r>
              <a:rPr lang="ru-RU" sz="20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).</a:t>
            </a:r>
            <a:r>
              <a:rPr lang="ru-RU" sz="2000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ToArray</a:t>
            </a:r>
            <a:r>
              <a:rPr lang="ru-RU" sz="20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();</a:t>
            </a:r>
            <a:endParaRPr sz="2000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2000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ru-RU" sz="2000">
                <a:solidFill>
                  <a:srgbClr val="C586C0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catch</a:t>
            </a:r>
            <a:r>
              <a:rPr lang="ru-RU" sz="20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ru-RU" sz="2000">
                <a:solidFill>
                  <a:srgbClr val="4EC9B0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FormatException</a:t>
            </a:r>
            <a:r>
              <a:rPr lang="ru-RU" sz="20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sz="2000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e</a:t>
            </a:r>
            <a:r>
              <a:rPr lang="ru-RU" sz="20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2000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ru-RU" sz="2000">
                <a:solidFill>
                  <a:srgbClr val="C586C0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throw</a:t>
            </a:r>
            <a:r>
              <a:rPr lang="ru-RU" sz="20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sz="2000">
                <a:solidFill>
                  <a:srgbClr val="569CD6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ru-RU" sz="20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sz="2000">
                <a:solidFill>
                  <a:srgbClr val="4EC9B0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FormatException</a:t>
            </a:r>
            <a:r>
              <a:rPr lang="ru-RU" sz="20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endParaRPr sz="2000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ru-RU" sz="2000">
                <a:solidFill>
                  <a:srgbClr val="CE917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$"Incorrect value in line [{</a:t>
            </a:r>
            <a:r>
              <a:rPr lang="ru-RU" sz="2000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line</a:t>
            </a:r>
            <a:r>
              <a:rPr lang="ru-RU" sz="2000">
                <a:solidFill>
                  <a:srgbClr val="CE917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}]"</a:t>
            </a:r>
            <a:r>
              <a:rPr lang="ru-RU" sz="20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ru-RU" sz="2000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e</a:t>
            </a:r>
            <a:r>
              <a:rPr lang="ru-RU" sz="20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2000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2000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000">
              <a:solidFill>
                <a:srgbClr val="569CD6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3120ba7d59a_0_244"/>
          <p:cNvSpPr txBox="1"/>
          <p:nvPr>
            <p:ph type="title"/>
          </p:nvPr>
        </p:nvSpPr>
        <p:spPr>
          <a:xfrm>
            <a:off x="587375" y="583200"/>
            <a:ext cx="10437300" cy="11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ru-RU"/>
              <a:t>Резюме</a:t>
            </a:r>
            <a:endParaRPr/>
          </a:p>
        </p:txBody>
      </p:sp>
      <p:sp>
        <p:nvSpPr>
          <p:cNvPr id="463" name="Google Shape;463;g3120ba7d59a_0_244"/>
          <p:cNvSpPr txBox="1"/>
          <p:nvPr/>
        </p:nvSpPr>
        <p:spPr>
          <a:xfrm>
            <a:off x="917625" y="2528888"/>
            <a:ext cx="648300" cy="7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6000">
                <a:solidFill>
                  <a:srgbClr val="FEFFFE"/>
                </a:solidFill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="1" sz="6000">
              <a:solidFill>
                <a:srgbClr val="FEFFF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64" name="Google Shape;464;g3120ba7d59a_0_244"/>
          <p:cNvSpPr txBox="1"/>
          <p:nvPr/>
        </p:nvSpPr>
        <p:spPr>
          <a:xfrm>
            <a:off x="917625" y="4605025"/>
            <a:ext cx="648300" cy="7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6000">
                <a:solidFill>
                  <a:srgbClr val="FEFFFE"/>
                </a:solidFill>
                <a:latin typeface="Montserrat"/>
                <a:ea typeface="Montserrat"/>
                <a:cs typeface="Montserrat"/>
                <a:sym typeface="Montserrat"/>
              </a:rPr>
              <a:t>3</a:t>
            </a:r>
            <a:endParaRPr b="1" sz="6000">
              <a:solidFill>
                <a:srgbClr val="FEFFF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65" name="Google Shape;465;g3120ba7d59a_0_244"/>
          <p:cNvSpPr txBox="1"/>
          <p:nvPr/>
        </p:nvSpPr>
        <p:spPr>
          <a:xfrm>
            <a:off x="6574122" y="2528888"/>
            <a:ext cx="648300" cy="7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6000">
                <a:solidFill>
                  <a:srgbClr val="FEFFFE"/>
                </a:solidFill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b="1" sz="6000">
              <a:solidFill>
                <a:srgbClr val="FEFFF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66" name="Google Shape;466;g3120ba7d59a_0_244"/>
          <p:cNvSpPr txBox="1"/>
          <p:nvPr/>
        </p:nvSpPr>
        <p:spPr>
          <a:xfrm>
            <a:off x="1565925" y="2528900"/>
            <a:ext cx="35076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Делай ошибки видимыми</a:t>
            </a:r>
            <a:endParaRPr sz="2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67" name="Google Shape;467;g3120ba7d59a_0_244"/>
          <p:cNvSpPr txBox="1"/>
          <p:nvPr/>
        </p:nvSpPr>
        <p:spPr>
          <a:xfrm>
            <a:off x="7327650" y="2528900"/>
            <a:ext cx="37116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Исключения для исключительного</a:t>
            </a:r>
            <a:endParaRPr sz="2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68" name="Google Shape;468;g3120ba7d59a_0_244"/>
          <p:cNvSpPr txBox="1"/>
          <p:nvPr/>
        </p:nvSpPr>
        <p:spPr>
          <a:xfrm>
            <a:off x="1642125" y="4691125"/>
            <a:ext cx="2661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Логируй все</a:t>
            </a:r>
            <a:endParaRPr sz="2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3120ba7d59a_0_255"/>
          <p:cNvSpPr txBox="1"/>
          <p:nvPr>
            <p:ph type="title"/>
          </p:nvPr>
        </p:nvSpPr>
        <p:spPr>
          <a:xfrm>
            <a:off x="587375" y="583200"/>
            <a:ext cx="10437300" cy="11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ru-RU"/>
              <a:t>Про async и Task 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ru-RU"/>
              <a:t>следует помнить</a:t>
            </a:r>
            <a:endParaRPr/>
          </a:p>
        </p:txBody>
      </p:sp>
      <p:pic>
        <p:nvPicPr>
          <p:cNvPr id="474" name="Google Shape;474;g3120ba7d59a_0_2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27501" y="583201"/>
            <a:ext cx="1377125" cy="1377150"/>
          </a:xfrm>
          <a:prstGeom prst="rect">
            <a:avLst/>
          </a:prstGeom>
          <a:noFill/>
          <a:ln>
            <a:noFill/>
          </a:ln>
        </p:spPr>
      </p:pic>
      <p:sp>
        <p:nvSpPr>
          <p:cNvPr id="475" name="Google Shape;475;g3120ba7d59a_0_255"/>
          <p:cNvSpPr txBox="1"/>
          <p:nvPr/>
        </p:nvSpPr>
        <p:spPr>
          <a:xfrm>
            <a:off x="587375" y="2973900"/>
            <a:ext cx="6746100" cy="9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rgbClr val="4EC9B0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Thread</a:t>
            </a:r>
            <a:r>
              <a:rPr lang="ru-RU" sz="20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sz="2000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thread</a:t>
            </a:r>
            <a:r>
              <a:rPr lang="ru-RU" sz="20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sz="2000">
                <a:solidFill>
                  <a:srgbClr val="D4D4D4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ru-RU" sz="20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sz="2000">
                <a:solidFill>
                  <a:srgbClr val="569CD6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ru-RU" sz="20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sz="2000">
                <a:solidFill>
                  <a:srgbClr val="4EC9B0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Thread</a:t>
            </a:r>
            <a:r>
              <a:rPr lang="ru-RU" sz="20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(() </a:t>
            </a:r>
            <a:r>
              <a:rPr lang="ru-RU" sz="2000">
                <a:solidFill>
                  <a:srgbClr val="D4D4D4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ru-RU" sz="20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sz="2000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Work</a:t>
            </a:r>
            <a:r>
              <a:rPr lang="ru-RU" sz="20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());</a:t>
            </a:r>
            <a:endParaRPr sz="2000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thread</a:t>
            </a:r>
            <a:r>
              <a:rPr lang="ru-RU" sz="20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ru-RU" sz="2000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Start</a:t>
            </a:r>
            <a:r>
              <a:rPr lang="ru-RU" sz="20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();</a:t>
            </a:r>
            <a:endParaRPr sz="2000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76" name="Google Shape;476;g3120ba7d59a_0_255"/>
          <p:cNvSpPr txBox="1"/>
          <p:nvPr/>
        </p:nvSpPr>
        <p:spPr>
          <a:xfrm>
            <a:off x="587375" y="4565975"/>
            <a:ext cx="7383300" cy="9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rgbClr val="4EC9B0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Task</a:t>
            </a:r>
            <a:r>
              <a:rPr lang="ru-RU" sz="20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sz="2000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task</a:t>
            </a:r>
            <a:r>
              <a:rPr lang="ru-RU" sz="20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sz="2000">
                <a:solidFill>
                  <a:srgbClr val="D4D4D4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ru-RU" sz="20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sz="2000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Task</a:t>
            </a:r>
            <a:r>
              <a:rPr lang="ru-RU" sz="20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ru-RU" sz="2000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Run</a:t>
            </a:r>
            <a:r>
              <a:rPr lang="ru-RU" sz="20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(() </a:t>
            </a:r>
            <a:r>
              <a:rPr lang="ru-RU" sz="2000">
                <a:solidFill>
                  <a:srgbClr val="D4D4D4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ru-RU" sz="20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sz="2000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Work</a:t>
            </a:r>
            <a:r>
              <a:rPr lang="ru-RU" sz="20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());</a:t>
            </a:r>
            <a:endParaRPr sz="2000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rgbClr val="4EC9B0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Task</a:t>
            </a:r>
            <a:r>
              <a:rPr lang="ru-RU" sz="20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ru-RU" sz="2000">
                <a:solidFill>
                  <a:srgbClr val="4EC9B0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ru-RU" sz="20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ru-RU" sz="2000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task</a:t>
            </a:r>
            <a:r>
              <a:rPr lang="ru-RU" sz="20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sz="2000">
                <a:solidFill>
                  <a:srgbClr val="D4D4D4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ru-RU" sz="20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sz="2000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Task</a:t>
            </a:r>
            <a:r>
              <a:rPr lang="ru-RU" sz="20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ru-RU" sz="2000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Run</a:t>
            </a:r>
            <a:r>
              <a:rPr lang="ru-RU" sz="20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(() </a:t>
            </a:r>
            <a:r>
              <a:rPr lang="ru-RU" sz="2000">
                <a:solidFill>
                  <a:srgbClr val="D4D4D4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ru-RU" sz="20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sz="2000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GetValue</a:t>
            </a:r>
            <a:r>
              <a:rPr lang="ru-RU" sz="20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());</a:t>
            </a:r>
            <a:endParaRPr sz="2000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3120ba7d59a_0_275"/>
          <p:cNvSpPr txBox="1"/>
          <p:nvPr>
            <p:ph type="title"/>
          </p:nvPr>
        </p:nvSpPr>
        <p:spPr>
          <a:xfrm>
            <a:off x="587375" y="583200"/>
            <a:ext cx="10437300" cy="11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ru-RU"/>
              <a:t>Про async и Task 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ru-RU"/>
              <a:t>следует помнить</a:t>
            </a:r>
            <a:endParaRPr/>
          </a:p>
        </p:txBody>
      </p:sp>
      <p:pic>
        <p:nvPicPr>
          <p:cNvPr id="482" name="Google Shape;482;g3120ba7d59a_0_27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27501" y="583201"/>
            <a:ext cx="1377125" cy="1377150"/>
          </a:xfrm>
          <a:prstGeom prst="rect">
            <a:avLst/>
          </a:prstGeom>
          <a:noFill/>
          <a:ln>
            <a:noFill/>
          </a:ln>
        </p:spPr>
      </p:pic>
      <p:sp>
        <p:nvSpPr>
          <p:cNvPr id="483" name="Google Shape;483;g3120ba7d59a_0_275"/>
          <p:cNvSpPr txBox="1"/>
          <p:nvPr/>
        </p:nvSpPr>
        <p:spPr>
          <a:xfrm>
            <a:off x="587375" y="2263900"/>
            <a:ext cx="8199900" cy="27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569CD6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ru-RU" sz="18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sz="1800">
                <a:solidFill>
                  <a:srgbClr val="569CD6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ru-RU" sz="18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sz="1800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Work</a:t>
            </a:r>
            <a:r>
              <a:rPr lang="ru-RU" sz="18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ru-RU" sz="1800">
                <a:solidFill>
                  <a:srgbClr val="4EC9B0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Data</a:t>
            </a:r>
            <a:r>
              <a:rPr lang="ru-RU" sz="18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sz="1800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d</a:t>
            </a:r>
            <a:r>
              <a:rPr lang="ru-RU" sz="18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800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ru-RU" sz="1800">
                <a:solidFill>
                  <a:srgbClr val="C586C0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try</a:t>
            </a:r>
            <a:r>
              <a:rPr lang="ru-RU" sz="18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800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ru-RU" sz="1800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Task</a:t>
            </a:r>
            <a:r>
              <a:rPr lang="ru-RU" sz="18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ru-RU" sz="1800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Run</a:t>
            </a:r>
            <a:r>
              <a:rPr lang="ru-RU" sz="18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(() </a:t>
            </a:r>
            <a:r>
              <a:rPr lang="ru-RU" sz="1800">
                <a:solidFill>
                  <a:srgbClr val="D4D4D4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ru-RU" sz="18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sz="1800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Process</a:t>
            </a:r>
            <a:r>
              <a:rPr lang="ru-RU" sz="18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ru-RU" sz="1800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d</a:t>
            </a:r>
            <a:r>
              <a:rPr lang="ru-RU" sz="18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)); </a:t>
            </a:r>
            <a:r>
              <a:rPr lang="ru-RU" sz="1800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// &lt;-- Task</a:t>
            </a:r>
            <a:endParaRPr sz="1800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800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ru-RU" sz="1800">
                <a:solidFill>
                  <a:srgbClr val="C586C0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catch</a:t>
            </a:r>
            <a:r>
              <a:rPr lang="ru-RU" sz="18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ru-RU" sz="1800">
                <a:solidFill>
                  <a:srgbClr val="4EC9B0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Exception</a:t>
            </a:r>
            <a:r>
              <a:rPr lang="ru-RU" sz="18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sz="1800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e</a:t>
            </a:r>
            <a:r>
              <a:rPr lang="ru-RU" sz="18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800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800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rgbClr val="4EC9B0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84" name="Google Shape;484;g3120ba7d59a_0_275"/>
          <p:cNvSpPr txBox="1"/>
          <p:nvPr/>
        </p:nvSpPr>
        <p:spPr>
          <a:xfrm>
            <a:off x="587375" y="4940925"/>
            <a:ext cx="7383300" cy="15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569CD6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ru-RU" sz="18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sz="1800">
                <a:solidFill>
                  <a:srgbClr val="569CD6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ru-RU" sz="18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sz="1800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Work</a:t>
            </a:r>
            <a:r>
              <a:rPr lang="ru-RU" sz="18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ru-RU" sz="1800">
                <a:solidFill>
                  <a:srgbClr val="4EC9B0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Data</a:t>
            </a:r>
            <a:r>
              <a:rPr lang="ru-RU" sz="18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sz="1800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d</a:t>
            </a:r>
            <a:r>
              <a:rPr lang="ru-RU" sz="18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800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ru-RU" sz="1800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Task</a:t>
            </a:r>
            <a:r>
              <a:rPr lang="ru-RU" sz="18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ru-RU" sz="1800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Run</a:t>
            </a:r>
            <a:r>
              <a:rPr lang="ru-RU" sz="18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(() </a:t>
            </a:r>
            <a:r>
              <a:rPr lang="ru-RU" sz="1800">
                <a:solidFill>
                  <a:srgbClr val="D4D4D4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ru-RU" sz="18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sz="1800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Process</a:t>
            </a:r>
            <a:r>
              <a:rPr lang="ru-RU" sz="18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ru-RU" sz="1800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d</a:t>
            </a:r>
            <a:r>
              <a:rPr lang="ru-RU" sz="18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))</a:t>
            </a:r>
            <a:endParaRPr sz="1800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        .</a:t>
            </a:r>
            <a:r>
              <a:rPr lang="ru-RU" sz="1800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ContinueWith</a:t>
            </a:r>
            <a:r>
              <a:rPr lang="ru-RU" sz="18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ru-RU" sz="1800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task</a:t>
            </a:r>
            <a:r>
              <a:rPr lang="ru-RU" sz="18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sz="1800">
                <a:solidFill>
                  <a:srgbClr val="D4D4D4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ru-RU" sz="18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sz="1800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HandleExceptions</a:t>
            </a:r>
            <a:r>
              <a:rPr lang="ru-RU" sz="18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ru-RU" sz="1800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task</a:t>
            </a:r>
            <a:r>
              <a:rPr lang="ru-RU" sz="18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));</a:t>
            </a:r>
            <a:endParaRPr sz="1800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rgbClr val="4EC9B0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3120ba7d59a_0_284"/>
          <p:cNvSpPr txBox="1"/>
          <p:nvPr>
            <p:ph type="title"/>
          </p:nvPr>
        </p:nvSpPr>
        <p:spPr>
          <a:xfrm>
            <a:off x="587375" y="583200"/>
            <a:ext cx="10437300" cy="11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ru-RU"/>
              <a:t>Задача exceptions</a:t>
            </a:r>
            <a:endParaRPr/>
          </a:p>
        </p:txBody>
      </p:sp>
      <p:sp>
        <p:nvSpPr>
          <p:cNvPr id="490" name="Google Shape;490;g3120ba7d59a_0_284"/>
          <p:cNvSpPr txBox="1"/>
          <p:nvPr/>
        </p:nvSpPr>
        <p:spPr>
          <a:xfrm>
            <a:off x="587375" y="2408125"/>
            <a:ext cx="8012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Найдите все проблемы с исключениями в этом коде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91" name="Google Shape;491;g3120ba7d59a_0_28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05775" y="583200"/>
            <a:ext cx="1098850" cy="109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3120ba7d59a_0_294"/>
          <p:cNvSpPr txBox="1"/>
          <p:nvPr>
            <p:ph type="title"/>
          </p:nvPr>
        </p:nvSpPr>
        <p:spPr>
          <a:xfrm>
            <a:off x="587375" y="735600"/>
            <a:ext cx="10437300" cy="11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ru-RU"/>
              <a:t>Разбор задачи exceptions</a:t>
            </a:r>
            <a:endParaRPr/>
          </a:p>
        </p:txBody>
      </p:sp>
      <p:pic>
        <p:nvPicPr>
          <p:cNvPr id="497" name="Google Shape;497;g3120ba7d59a_0_29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05775" y="583200"/>
            <a:ext cx="1098850" cy="109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3120ba7d59a_0_300"/>
          <p:cNvSpPr txBox="1"/>
          <p:nvPr>
            <p:ph type="title"/>
          </p:nvPr>
        </p:nvSpPr>
        <p:spPr>
          <a:xfrm>
            <a:off x="587375" y="583200"/>
            <a:ext cx="10437300" cy="11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ru-RU"/>
              <a:t>Особые исключения</a:t>
            </a:r>
            <a:endParaRPr/>
          </a:p>
        </p:txBody>
      </p:sp>
      <p:pic>
        <p:nvPicPr>
          <p:cNvPr id="503" name="Google Shape;503;g3120ba7d59a_0_30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27501" y="583201"/>
            <a:ext cx="1377125" cy="1377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4" name="Google Shape;504;g3120ba7d59a_0_30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7387" y="2898218"/>
            <a:ext cx="464734" cy="464734"/>
          </a:xfrm>
          <a:prstGeom prst="rect">
            <a:avLst/>
          </a:prstGeom>
          <a:noFill/>
          <a:ln>
            <a:noFill/>
          </a:ln>
        </p:spPr>
      </p:pic>
      <p:sp>
        <p:nvSpPr>
          <p:cNvPr id="505" name="Google Shape;505;g3120ba7d59a_0_300"/>
          <p:cNvSpPr txBox="1"/>
          <p:nvPr/>
        </p:nvSpPr>
        <p:spPr>
          <a:xfrm>
            <a:off x="1203263" y="2985506"/>
            <a:ext cx="8827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sz="2000">
                <a:solidFill>
                  <a:srgbClr val="FEFFFE"/>
                </a:solidFill>
                <a:latin typeface="Montserrat"/>
                <a:ea typeface="Montserrat"/>
                <a:cs typeface="Montserrat"/>
                <a:sym typeface="Montserrat"/>
              </a:rPr>
              <a:t>TypeInitializationException</a:t>
            </a:r>
            <a:endParaRPr sz="2000">
              <a:solidFill>
                <a:srgbClr val="FEFFF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06" name="Google Shape;506;g3120ba7d59a_0_30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7387" y="3431618"/>
            <a:ext cx="464734" cy="464734"/>
          </a:xfrm>
          <a:prstGeom prst="rect">
            <a:avLst/>
          </a:prstGeom>
          <a:noFill/>
          <a:ln>
            <a:noFill/>
          </a:ln>
        </p:spPr>
      </p:pic>
      <p:sp>
        <p:nvSpPr>
          <p:cNvPr id="507" name="Google Shape;507;g3120ba7d59a_0_300"/>
          <p:cNvSpPr txBox="1"/>
          <p:nvPr/>
        </p:nvSpPr>
        <p:spPr>
          <a:xfrm>
            <a:off x="1203263" y="3518906"/>
            <a:ext cx="8827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sz="2000">
                <a:solidFill>
                  <a:srgbClr val="FEFFFE"/>
                </a:solidFill>
                <a:latin typeface="Montserrat"/>
                <a:ea typeface="Montserrat"/>
                <a:cs typeface="Montserrat"/>
                <a:sym typeface="Montserrat"/>
              </a:rPr>
              <a:t>StackOverflowException</a:t>
            </a:r>
            <a:endParaRPr sz="2000">
              <a:solidFill>
                <a:srgbClr val="FEFFF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08" name="Google Shape;508;g3120ba7d59a_0_30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7387" y="3965018"/>
            <a:ext cx="464734" cy="464734"/>
          </a:xfrm>
          <a:prstGeom prst="rect">
            <a:avLst/>
          </a:prstGeom>
          <a:noFill/>
          <a:ln>
            <a:noFill/>
          </a:ln>
        </p:spPr>
      </p:pic>
      <p:sp>
        <p:nvSpPr>
          <p:cNvPr id="509" name="Google Shape;509;g3120ba7d59a_0_300"/>
          <p:cNvSpPr txBox="1"/>
          <p:nvPr/>
        </p:nvSpPr>
        <p:spPr>
          <a:xfrm>
            <a:off x="1203263" y="4052306"/>
            <a:ext cx="8827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sz="2000">
                <a:solidFill>
                  <a:srgbClr val="FEFFFE"/>
                </a:solidFill>
                <a:latin typeface="Montserrat"/>
                <a:ea typeface="Montserrat"/>
                <a:cs typeface="Montserrat"/>
                <a:sym typeface="Montserrat"/>
              </a:rPr>
              <a:t>AccessViolationException</a:t>
            </a:r>
            <a:endParaRPr sz="2000">
              <a:solidFill>
                <a:srgbClr val="FEFFF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10" name="Google Shape;510;g3120ba7d59a_0_30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7387" y="4498418"/>
            <a:ext cx="464734" cy="464734"/>
          </a:xfrm>
          <a:prstGeom prst="rect">
            <a:avLst/>
          </a:prstGeom>
          <a:noFill/>
          <a:ln>
            <a:noFill/>
          </a:ln>
        </p:spPr>
      </p:pic>
      <p:sp>
        <p:nvSpPr>
          <p:cNvPr id="511" name="Google Shape;511;g3120ba7d59a_0_300"/>
          <p:cNvSpPr txBox="1"/>
          <p:nvPr/>
        </p:nvSpPr>
        <p:spPr>
          <a:xfrm>
            <a:off x="1203263" y="4585706"/>
            <a:ext cx="8827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sz="2000">
                <a:solidFill>
                  <a:srgbClr val="FEFFFE"/>
                </a:solidFill>
                <a:latin typeface="Montserrat"/>
                <a:ea typeface="Montserrat"/>
                <a:cs typeface="Montserrat"/>
                <a:sym typeface="Montserrat"/>
              </a:rPr>
              <a:t>OutOfMemoryException</a:t>
            </a:r>
            <a:endParaRPr sz="2000">
              <a:solidFill>
                <a:srgbClr val="FEFFF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12" name="Google Shape;512;g3120ba7d59a_0_30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7387" y="5031818"/>
            <a:ext cx="464734" cy="464734"/>
          </a:xfrm>
          <a:prstGeom prst="rect">
            <a:avLst/>
          </a:prstGeom>
          <a:noFill/>
          <a:ln>
            <a:noFill/>
          </a:ln>
        </p:spPr>
      </p:pic>
      <p:sp>
        <p:nvSpPr>
          <p:cNvPr id="513" name="Google Shape;513;g3120ba7d59a_0_300"/>
          <p:cNvSpPr txBox="1"/>
          <p:nvPr/>
        </p:nvSpPr>
        <p:spPr>
          <a:xfrm>
            <a:off x="1203263" y="5119106"/>
            <a:ext cx="8827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sz="2000">
                <a:solidFill>
                  <a:srgbClr val="FEFFFE"/>
                </a:solidFill>
                <a:latin typeface="Montserrat"/>
                <a:ea typeface="Montserrat"/>
                <a:cs typeface="Montserrat"/>
                <a:sym typeface="Montserrat"/>
              </a:rPr>
              <a:t>ThreadAbortException</a:t>
            </a:r>
            <a:endParaRPr sz="2000">
              <a:solidFill>
                <a:srgbClr val="FEFFF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3120ba7d59a_0_328"/>
          <p:cNvSpPr txBox="1"/>
          <p:nvPr>
            <p:ph type="title"/>
          </p:nvPr>
        </p:nvSpPr>
        <p:spPr>
          <a:xfrm>
            <a:off x="587375" y="583200"/>
            <a:ext cx="10437300" cy="11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ru-RU"/>
              <a:t>Class initialization</a:t>
            </a:r>
            <a:endParaRPr/>
          </a:p>
        </p:txBody>
      </p:sp>
      <p:pic>
        <p:nvPicPr>
          <p:cNvPr id="519" name="Google Shape;519;g3120ba7d59a_0_3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27501" y="583201"/>
            <a:ext cx="1377125" cy="1377150"/>
          </a:xfrm>
          <a:prstGeom prst="rect">
            <a:avLst/>
          </a:prstGeom>
          <a:noFill/>
          <a:ln>
            <a:noFill/>
          </a:ln>
        </p:spPr>
      </p:pic>
      <p:sp>
        <p:nvSpPr>
          <p:cNvPr id="520" name="Google Shape;520;g3120ba7d59a_0_328"/>
          <p:cNvSpPr txBox="1"/>
          <p:nvPr/>
        </p:nvSpPr>
        <p:spPr>
          <a:xfrm>
            <a:off x="587375" y="1406675"/>
            <a:ext cx="9135000" cy="53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569CD6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ru-RU" sz="18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sz="1800">
                <a:solidFill>
                  <a:srgbClr val="4EC9B0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Program</a:t>
            </a:r>
            <a:r>
              <a:rPr lang="ru-RU" sz="18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800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ru-RU" sz="1800">
                <a:solidFill>
                  <a:srgbClr val="569CD6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ru-RU" sz="18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sz="1800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Program</a:t>
            </a:r>
            <a:r>
              <a:rPr lang="ru-RU" sz="18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800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ru-RU" sz="1800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ru-RU" sz="18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ru-RU" sz="1800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WriteLine</a:t>
            </a:r>
            <a:r>
              <a:rPr lang="ru-RU" sz="18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ru-RU" sz="1800">
                <a:solidFill>
                  <a:srgbClr val="CE917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"ctor"</a:t>
            </a:r>
            <a:r>
              <a:rPr lang="ru-RU" sz="18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800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ru-RU" sz="1800">
                <a:solidFill>
                  <a:srgbClr val="C586C0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throw</a:t>
            </a:r>
            <a:r>
              <a:rPr lang="ru-RU" sz="18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sz="1800">
                <a:solidFill>
                  <a:srgbClr val="569CD6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ru-RU" sz="18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sz="1800">
                <a:solidFill>
                  <a:srgbClr val="4EC9B0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Exception</a:t>
            </a:r>
            <a:r>
              <a:rPr lang="ru-RU" sz="18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();</a:t>
            </a:r>
            <a:endParaRPr sz="1800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800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ru-RU" sz="1800">
                <a:solidFill>
                  <a:srgbClr val="569CD6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ru-RU" sz="18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sz="1800">
                <a:solidFill>
                  <a:srgbClr val="569CD6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ru-RU" sz="18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sz="1800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lang="ru-RU" sz="18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sz="1800">
                <a:solidFill>
                  <a:srgbClr val="D4D4D4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ru-RU" sz="18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sz="1800">
                <a:solidFill>
                  <a:srgbClr val="B5CEA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42</a:t>
            </a:r>
            <a:r>
              <a:rPr lang="ru-RU" sz="18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ru-RU" sz="1800">
                <a:solidFill>
                  <a:srgbClr val="569CD6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lang="ru-RU" sz="1800">
                <a:solidFill>
                  <a:srgbClr val="569CD6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tatic</a:t>
            </a:r>
            <a:r>
              <a:rPr lang="ru-RU" sz="18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sz="1800">
                <a:solidFill>
                  <a:srgbClr val="4EC9B0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Program</a:t>
            </a:r>
            <a:r>
              <a:rPr lang="ru-RU" sz="18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sz="1800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Instance</a:t>
            </a:r>
            <a:r>
              <a:rPr lang="ru-RU" sz="18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sz="1800">
                <a:solidFill>
                  <a:srgbClr val="D4D4D4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ru-RU" sz="18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sz="1800">
                <a:solidFill>
                  <a:srgbClr val="569CD6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ru-RU" sz="18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sz="1800">
                <a:solidFill>
                  <a:srgbClr val="4EC9B0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Program</a:t>
            </a:r>
            <a:r>
              <a:rPr lang="ru-RU" sz="18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();</a:t>
            </a:r>
            <a:endParaRPr sz="1800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ru-RU" sz="1800">
                <a:solidFill>
                  <a:srgbClr val="569CD6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ru-RU" sz="18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sz="1800">
                <a:solidFill>
                  <a:srgbClr val="569CD6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ru-RU" sz="18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sz="1800">
                <a:solidFill>
                  <a:srgbClr val="569CD6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ru-RU" sz="18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sz="1800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ru-RU" sz="18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800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ru-RU" sz="1800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ru-RU" sz="18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ru-RU" sz="1800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WriteLine</a:t>
            </a:r>
            <a:r>
              <a:rPr lang="ru-RU" sz="18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ru-RU" sz="1800">
                <a:solidFill>
                  <a:srgbClr val="CE917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"main"</a:t>
            </a:r>
            <a:r>
              <a:rPr lang="ru-RU" sz="18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800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ru-RU" sz="1800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ru-RU" sz="18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ru-RU" sz="1800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WriteLine</a:t>
            </a:r>
            <a:r>
              <a:rPr lang="ru-RU" sz="18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ru-RU" sz="1800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lang="ru-RU" sz="18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800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800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g3120ba7d59a_0_346"/>
          <p:cNvSpPr txBox="1"/>
          <p:nvPr>
            <p:ph type="title"/>
          </p:nvPr>
        </p:nvSpPr>
        <p:spPr>
          <a:xfrm>
            <a:off x="587375" y="583200"/>
            <a:ext cx="10437300" cy="11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ru-RU"/>
              <a:t>Stack overflow</a:t>
            </a:r>
            <a:endParaRPr/>
          </a:p>
        </p:txBody>
      </p:sp>
      <p:sp>
        <p:nvSpPr>
          <p:cNvPr id="526" name="Google Shape;526;g3120ba7d59a_0_346"/>
          <p:cNvSpPr txBox="1"/>
          <p:nvPr/>
        </p:nvSpPr>
        <p:spPr>
          <a:xfrm>
            <a:off x="587375" y="1708450"/>
            <a:ext cx="4765500" cy="46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rgbClr val="C586C0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try</a:t>
            </a:r>
            <a:r>
              <a:rPr lang="ru-RU" sz="20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2000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ru-RU" sz="2000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F</a:t>
            </a:r>
            <a:r>
              <a:rPr lang="ru-RU" sz="20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ru-RU" sz="2000">
                <a:solidFill>
                  <a:srgbClr val="569CD6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ru-RU" sz="20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ru-RU" sz="2000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MaxValue</a:t>
            </a:r>
            <a:r>
              <a:rPr lang="ru-RU" sz="20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2000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000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rgbClr val="C586C0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catch</a:t>
            </a:r>
            <a:r>
              <a:rPr lang="ru-RU" sz="20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ru-RU" sz="2000">
                <a:solidFill>
                  <a:srgbClr val="4EC9B0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Exception</a:t>
            </a:r>
            <a:r>
              <a:rPr lang="ru-RU" sz="20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2000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ru-RU" sz="2000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ru-RU" sz="20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ru-RU" sz="2000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WriteLine</a:t>
            </a:r>
            <a:r>
              <a:rPr lang="ru-RU" sz="20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ru-RU" sz="2000">
                <a:solidFill>
                  <a:srgbClr val="CE917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"!"</a:t>
            </a:r>
            <a:r>
              <a:rPr lang="ru-RU" sz="20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2000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000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rgbClr val="569CD6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ru-RU" sz="20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sz="2000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F</a:t>
            </a:r>
            <a:r>
              <a:rPr lang="ru-RU" sz="20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ru-RU" sz="2000">
                <a:solidFill>
                  <a:srgbClr val="569CD6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ru-RU" sz="20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sz="2000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lang="ru-RU" sz="20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2000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ru-RU" sz="2000">
                <a:solidFill>
                  <a:srgbClr val="D4D4D4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..</a:t>
            </a:r>
            <a:r>
              <a:rPr lang="ru-RU" sz="20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. </a:t>
            </a:r>
            <a:r>
              <a:rPr lang="ru-RU" sz="2000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//Do something</a:t>
            </a:r>
            <a:endParaRPr sz="2000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ru-RU" sz="2000">
                <a:solidFill>
                  <a:srgbClr val="C586C0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ru-RU" sz="20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sz="2000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F</a:t>
            </a:r>
            <a:r>
              <a:rPr lang="ru-RU" sz="20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ru-RU" sz="2000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lang="ru-RU" sz="20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sz="2000">
                <a:solidFill>
                  <a:srgbClr val="D4D4D4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ru-RU" sz="20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sz="2000">
                <a:solidFill>
                  <a:srgbClr val="B5CEA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ru-RU" sz="20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ru-RU" sz="2000">
                <a:solidFill>
                  <a:srgbClr val="D4D4D4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ru-RU" sz="20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sz="2000">
                <a:solidFill>
                  <a:srgbClr val="B5CEA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ru-RU" sz="20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2000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000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27" name="Google Shape;527;g3120ba7d59a_0_346"/>
          <p:cNvSpPr txBox="1"/>
          <p:nvPr/>
        </p:nvSpPr>
        <p:spPr>
          <a:xfrm>
            <a:off x="5935225" y="1708450"/>
            <a:ext cx="5669400" cy="25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rgbClr val="C586C0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try</a:t>
            </a:r>
            <a:r>
              <a:rPr lang="ru-RU" sz="20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2000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ru-RU" sz="2000">
                <a:solidFill>
                  <a:srgbClr val="C586C0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throw</a:t>
            </a:r>
            <a:r>
              <a:rPr lang="ru-RU" sz="20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sz="2000">
                <a:solidFill>
                  <a:srgbClr val="569CD6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ru-RU" sz="20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sz="2000">
                <a:solidFill>
                  <a:srgbClr val="4EC9B0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StackOverflowException</a:t>
            </a:r>
            <a:r>
              <a:rPr lang="ru-RU" sz="20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();</a:t>
            </a:r>
            <a:endParaRPr sz="2000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000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rgbClr val="C586C0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catch</a:t>
            </a:r>
            <a:r>
              <a:rPr lang="ru-RU" sz="20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ru-RU" sz="2000">
                <a:solidFill>
                  <a:srgbClr val="4EC9B0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Exception</a:t>
            </a:r>
            <a:r>
              <a:rPr lang="ru-RU" sz="20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2000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ru-RU" sz="2000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ru-RU" sz="20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ru-RU" sz="2000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WriteLine</a:t>
            </a:r>
            <a:r>
              <a:rPr lang="ru-RU" sz="20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ru-RU" sz="2000">
                <a:solidFill>
                  <a:srgbClr val="CE917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"!"</a:t>
            </a:r>
            <a:r>
              <a:rPr lang="ru-RU" sz="20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2000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000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528" name="Google Shape;528;g3120ba7d59a_0_346"/>
          <p:cNvCxnSpPr/>
          <p:nvPr/>
        </p:nvCxnSpPr>
        <p:spPr>
          <a:xfrm>
            <a:off x="5566825" y="1654025"/>
            <a:ext cx="15000" cy="458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3120ba7d59a_0_20"/>
          <p:cNvSpPr txBox="1"/>
          <p:nvPr>
            <p:ph type="title"/>
          </p:nvPr>
        </p:nvSpPr>
        <p:spPr>
          <a:xfrm>
            <a:off x="587375" y="584200"/>
            <a:ext cx="6118200" cy="11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ru-RU"/>
              <a:t>Делай ошибки видимыми</a:t>
            </a:r>
            <a:endParaRPr/>
          </a:p>
        </p:txBody>
      </p:sp>
      <p:pic>
        <p:nvPicPr>
          <p:cNvPr id="309" name="Google Shape;309;g3120ba7d59a_0_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27501" y="584201"/>
            <a:ext cx="1377125" cy="137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g3120ba7d59a_0_362"/>
          <p:cNvSpPr txBox="1"/>
          <p:nvPr>
            <p:ph type="title"/>
          </p:nvPr>
        </p:nvSpPr>
        <p:spPr>
          <a:xfrm>
            <a:off x="587375" y="583200"/>
            <a:ext cx="10437300" cy="11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ru-RU"/>
              <a:t>Stack overflow</a:t>
            </a:r>
            <a:endParaRPr/>
          </a:p>
        </p:txBody>
      </p:sp>
      <p:sp>
        <p:nvSpPr>
          <p:cNvPr id="534" name="Google Shape;534;g3120ba7d59a_0_362"/>
          <p:cNvSpPr txBox="1"/>
          <p:nvPr/>
        </p:nvSpPr>
        <p:spPr>
          <a:xfrm>
            <a:off x="587375" y="1935700"/>
            <a:ext cx="61740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rgbClr val="569CD6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ru-RU" sz="20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sz="2000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PrintObject</a:t>
            </a:r>
            <a:r>
              <a:rPr lang="ru-RU" sz="20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ru-RU" sz="2000">
                <a:solidFill>
                  <a:srgbClr val="569CD6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object</a:t>
            </a:r>
            <a:r>
              <a:rPr lang="ru-RU" sz="20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sz="2000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o</a:t>
            </a:r>
            <a:r>
              <a:rPr lang="ru-RU" sz="20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) </a:t>
            </a:r>
            <a:endParaRPr sz="2000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2000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   // Do something</a:t>
            </a:r>
            <a:endParaRPr sz="2000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ru-RU" sz="2000">
                <a:solidFill>
                  <a:srgbClr val="C586C0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foreach</a:t>
            </a:r>
            <a:r>
              <a:rPr lang="ru-RU" sz="20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ru-RU" sz="2000">
                <a:solidFill>
                  <a:srgbClr val="569CD6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ru-RU" sz="20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sz="2000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child</a:t>
            </a:r>
            <a:r>
              <a:rPr lang="ru-RU" sz="20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sz="2000">
                <a:solidFill>
                  <a:srgbClr val="C586C0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ru-RU" sz="20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sz="2000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GetChilds</a:t>
            </a:r>
            <a:r>
              <a:rPr lang="ru-RU" sz="20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ru-RU" sz="2000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o</a:t>
            </a:r>
            <a:r>
              <a:rPr lang="ru-RU" sz="20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))</a:t>
            </a:r>
            <a:endParaRPr sz="2000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ru-RU" sz="2000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PrintObject</a:t>
            </a:r>
            <a:r>
              <a:rPr lang="ru-RU" sz="20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ru-RU" sz="2000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child</a:t>
            </a:r>
            <a:r>
              <a:rPr lang="ru-RU" sz="20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2000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000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535" name="Google Shape;535;g3120ba7d59a_0_3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27501" y="583201"/>
            <a:ext cx="1377125" cy="137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g3120ba7d59a_0_372"/>
          <p:cNvSpPr txBox="1"/>
          <p:nvPr>
            <p:ph type="title"/>
          </p:nvPr>
        </p:nvSpPr>
        <p:spPr>
          <a:xfrm>
            <a:off x="587375" y="583200"/>
            <a:ext cx="10437300" cy="11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ru-RU"/>
              <a:t>Stack overflow</a:t>
            </a:r>
            <a:endParaRPr/>
          </a:p>
        </p:txBody>
      </p:sp>
      <p:sp>
        <p:nvSpPr>
          <p:cNvPr id="541" name="Google Shape;541;g3120ba7d59a_0_372"/>
          <p:cNvSpPr txBox="1"/>
          <p:nvPr/>
        </p:nvSpPr>
        <p:spPr>
          <a:xfrm>
            <a:off x="587375" y="1935700"/>
            <a:ext cx="7383300" cy="38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rgbClr val="569CD6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ru-RU" sz="20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sz="2000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PrintObject</a:t>
            </a:r>
            <a:r>
              <a:rPr lang="ru-RU" sz="20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ru-RU" sz="2000">
                <a:solidFill>
                  <a:srgbClr val="569CD6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object</a:t>
            </a:r>
            <a:r>
              <a:rPr lang="ru-RU" sz="20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sz="2000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o</a:t>
            </a:r>
            <a:r>
              <a:rPr lang="ru-RU" sz="20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ru-RU" sz="2000">
                <a:solidFill>
                  <a:srgbClr val="569CD6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ru-RU" sz="20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sz="2000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depth</a:t>
            </a:r>
            <a:r>
              <a:rPr lang="ru-RU" sz="2000">
                <a:solidFill>
                  <a:srgbClr val="D4D4D4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ru-RU" sz="2000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MaxDepth</a:t>
            </a:r>
            <a:r>
              <a:rPr lang="ru-RU" sz="20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2000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   // Do something</a:t>
            </a:r>
            <a:endParaRPr sz="2000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ru-RU" sz="2000">
                <a:solidFill>
                  <a:srgbClr val="C586C0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ru-RU" sz="20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ru-RU" sz="2000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depth</a:t>
            </a:r>
            <a:r>
              <a:rPr lang="ru-RU" sz="20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sz="2000">
                <a:solidFill>
                  <a:srgbClr val="D4D4D4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ru-RU" sz="20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sz="2000">
                <a:solidFill>
                  <a:srgbClr val="B5CEA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ru-RU" sz="20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2000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ru-RU" sz="2000">
                <a:solidFill>
                  <a:srgbClr val="C586C0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ru-RU" sz="20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2000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ru-RU" sz="2000">
                <a:solidFill>
                  <a:srgbClr val="C586C0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foreach</a:t>
            </a:r>
            <a:r>
              <a:rPr lang="ru-RU" sz="20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ru-RU" sz="2000">
                <a:solidFill>
                  <a:srgbClr val="569CD6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ru-RU" sz="20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sz="2000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child</a:t>
            </a:r>
            <a:r>
              <a:rPr lang="ru-RU" sz="20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sz="2000">
                <a:solidFill>
                  <a:srgbClr val="C586C0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ru-RU" sz="20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sz="2000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GetChilds</a:t>
            </a:r>
            <a:r>
              <a:rPr lang="ru-RU" sz="20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ru-RU" sz="2000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o</a:t>
            </a:r>
            <a:r>
              <a:rPr lang="ru-RU" sz="20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))</a:t>
            </a:r>
            <a:endParaRPr sz="2000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ru-RU" sz="2000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PrintObject</a:t>
            </a:r>
            <a:r>
              <a:rPr lang="ru-RU" sz="20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ru-RU" sz="2000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child</a:t>
            </a:r>
            <a:r>
              <a:rPr lang="ru-RU" sz="20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ru-RU" sz="2000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depth</a:t>
            </a:r>
            <a:r>
              <a:rPr lang="ru-RU" sz="20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sz="2000">
                <a:solidFill>
                  <a:srgbClr val="D4D4D4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ru-RU" sz="20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sz="2000">
                <a:solidFill>
                  <a:srgbClr val="B5CEA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ru-RU" sz="20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2000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000">
              <a:solidFill>
                <a:srgbClr val="569CD6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542" name="Google Shape;542;g3120ba7d59a_0_37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27501" y="583201"/>
            <a:ext cx="1377125" cy="137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g3120ba7d59a_0_378"/>
          <p:cNvSpPr txBox="1"/>
          <p:nvPr>
            <p:ph type="title"/>
          </p:nvPr>
        </p:nvSpPr>
        <p:spPr>
          <a:xfrm>
            <a:off x="587375" y="583200"/>
            <a:ext cx="10437300" cy="11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ru-RU"/>
              <a:t>Unsafe code</a:t>
            </a:r>
            <a:endParaRPr/>
          </a:p>
        </p:txBody>
      </p:sp>
      <p:sp>
        <p:nvSpPr>
          <p:cNvPr id="548" name="Google Shape;548;g3120ba7d59a_0_378"/>
          <p:cNvSpPr txBox="1"/>
          <p:nvPr/>
        </p:nvSpPr>
        <p:spPr>
          <a:xfrm>
            <a:off x="587375" y="1935700"/>
            <a:ext cx="73833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rgbClr val="569CD6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unsafe</a:t>
            </a:r>
            <a:r>
              <a:rPr lang="ru-RU" sz="20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sz="2000">
                <a:solidFill>
                  <a:srgbClr val="569CD6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lang="ru-RU" sz="20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sz="2000">
                <a:solidFill>
                  <a:srgbClr val="4EC9B0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Struct</a:t>
            </a:r>
            <a:endParaRPr sz="2000">
              <a:solidFill>
                <a:srgbClr val="4EC9B0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2000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   fixed byte array[48];</a:t>
            </a:r>
            <a:endParaRPr sz="2000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   void* ptr;</a:t>
            </a:r>
            <a:endParaRPr sz="2000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ru-RU" sz="2000">
                <a:solidFill>
                  <a:srgbClr val="569CD6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ru-RU" sz="20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sz="2000">
                <a:solidFill>
                  <a:srgbClr val="569CD6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float</a:t>
            </a:r>
            <a:r>
              <a:rPr lang="ru-RU" sz="20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sz="2000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ToFloat</a:t>
            </a:r>
            <a:r>
              <a:rPr lang="ru-RU" sz="20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ru-RU" sz="2000">
                <a:solidFill>
                  <a:srgbClr val="569CD6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ru-RU" sz="20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sz="2000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val</a:t>
            </a:r>
            <a:r>
              <a:rPr lang="ru-RU" sz="20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2000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ru-RU" sz="2000">
                <a:solidFill>
                  <a:srgbClr val="D4D4D4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ru-RU" sz="20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sz="2000">
                <a:solidFill>
                  <a:srgbClr val="D4D4D4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ru-RU" sz="20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ru-RU" sz="2000">
                <a:solidFill>
                  <a:srgbClr val="569CD6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float</a:t>
            </a:r>
            <a:r>
              <a:rPr lang="ru-RU" sz="2000">
                <a:solidFill>
                  <a:srgbClr val="D4D4D4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ru-RU" sz="20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ru-RU" sz="2000">
                <a:solidFill>
                  <a:srgbClr val="D4D4D4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&amp;</a:t>
            </a:r>
            <a:r>
              <a:rPr lang="ru-RU" sz="2000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val</a:t>
            </a:r>
            <a:r>
              <a:rPr lang="ru-RU" sz="20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2000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000">
              <a:solidFill>
                <a:srgbClr val="569CD6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549" name="Google Shape;549;g3120ba7d59a_0_37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27501" y="583201"/>
            <a:ext cx="1377125" cy="137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g3120ba7d59a_0_384"/>
          <p:cNvSpPr txBox="1"/>
          <p:nvPr>
            <p:ph type="title"/>
          </p:nvPr>
        </p:nvSpPr>
        <p:spPr>
          <a:xfrm>
            <a:off x="587375" y="583200"/>
            <a:ext cx="10437300" cy="11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ru-RU"/>
              <a:t>Access Violation</a:t>
            </a:r>
            <a:endParaRPr/>
          </a:p>
        </p:txBody>
      </p:sp>
      <p:pic>
        <p:nvPicPr>
          <p:cNvPr id="555" name="Google Shape;555;g3120ba7d59a_0_38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27501" y="583201"/>
            <a:ext cx="1377125" cy="1377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6" name="Google Shape;556;g3120ba7d59a_0_38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7387" y="2898218"/>
            <a:ext cx="464734" cy="464734"/>
          </a:xfrm>
          <a:prstGeom prst="rect">
            <a:avLst/>
          </a:prstGeom>
          <a:noFill/>
          <a:ln>
            <a:noFill/>
          </a:ln>
        </p:spPr>
      </p:pic>
      <p:sp>
        <p:nvSpPr>
          <p:cNvPr id="557" name="Google Shape;557;g3120ba7d59a_0_384"/>
          <p:cNvSpPr txBox="1"/>
          <p:nvPr/>
        </p:nvSpPr>
        <p:spPr>
          <a:xfrm>
            <a:off x="1203263" y="2985506"/>
            <a:ext cx="8827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sz="2000">
                <a:solidFill>
                  <a:srgbClr val="FEFFFE"/>
                </a:solidFill>
                <a:latin typeface="Montserrat"/>
                <a:ea typeface="Montserrat"/>
                <a:cs typeface="Montserrat"/>
                <a:sym typeface="Montserrat"/>
              </a:rPr>
              <a:t>Возникает при некорректной работе с памятью</a:t>
            </a:r>
            <a:endParaRPr sz="2000">
              <a:solidFill>
                <a:srgbClr val="FEFFF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58" name="Google Shape;558;g3120ba7d59a_0_38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7387" y="3507818"/>
            <a:ext cx="464734" cy="464734"/>
          </a:xfrm>
          <a:prstGeom prst="rect">
            <a:avLst/>
          </a:prstGeom>
          <a:noFill/>
          <a:ln>
            <a:noFill/>
          </a:ln>
        </p:spPr>
      </p:pic>
      <p:sp>
        <p:nvSpPr>
          <p:cNvPr id="559" name="Google Shape;559;g3120ba7d59a_0_384"/>
          <p:cNvSpPr txBox="1"/>
          <p:nvPr/>
        </p:nvSpPr>
        <p:spPr>
          <a:xfrm>
            <a:off x="1203263" y="3595106"/>
            <a:ext cx="8827500" cy="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sz="2000">
                <a:solidFill>
                  <a:srgbClr val="FEFFFE"/>
                </a:solidFill>
                <a:latin typeface="Montserrat"/>
                <a:ea typeface="Montserrat"/>
                <a:cs typeface="Montserrat"/>
                <a:sym typeface="Montserrat"/>
              </a:rPr>
              <a:t>Аналогично </a:t>
            </a:r>
            <a:r>
              <a:rPr lang="ru-RU" sz="2000">
                <a:solidFill>
                  <a:srgbClr val="EA9999"/>
                </a:solidFill>
                <a:latin typeface="Montserrat"/>
                <a:ea typeface="Montserrat"/>
                <a:cs typeface="Montserrat"/>
                <a:sym typeface="Montserrat"/>
              </a:rPr>
              <a:t>StackOverflow </a:t>
            </a:r>
            <a:r>
              <a:rPr lang="ru-RU" sz="2000">
                <a:solidFill>
                  <a:srgbClr val="FEFFFE"/>
                </a:solidFill>
                <a:latin typeface="Montserrat"/>
                <a:ea typeface="Montserrat"/>
                <a:cs typeface="Montserrat"/>
                <a:sym typeface="Montserrat"/>
              </a:rPr>
              <a:t>- поведение зависит от кода, выбросившего исключение</a:t>
            </a:r>
            <a:endParaRPr sz="2000">
              <a:solidFill>
                <a:srgbClr val="FEFFF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60" name="Google Shape;560;g3120ba7d59a_0_38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7387" y="4422218"/>
            <a:ext cx="464734" cy="464734"/>
          </a:xfrm>
          <a:prstGeom prst="rect">
            <a:avLst/>
          </a:prstGeom>
          <a:noFill/>
          <a:ln>
            <a:noFill/>
          </a:ln>
        </p:spPr>
      </p:pic>
      <p:sp>
        <p:nvSpPr>
          <p:cNvPr id="561" name="Google Shape;561;g3120ba7d59a_0_384"/>
          <p:cNvSpPr txBox="1"/>
          <p:nvPr/>
        </p:nvSpPr>
        <p:spPr>
          <a:xfrm>
            <a:off x="1203263" y="4509506"/>
            <a:ext cx="8827500" cy="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sz="2000">
                <a:solidFill>
                  <a:srgbClr val="FEFFFE"/>
                </a:solidFill>
                <a:latin typeface="Montserrat"/>
                <a:ea typeface="Montserrat"/>
                <a:cs typeface="Montserrat"/>
                <a:sym typeface="Montserrat"/>
              </a:rPr>
              <a:t>Можно перехватить, если захотеть (на .NET Framework)</a:t>
            </a:r>
            <a:endParaRPr sz="2000">
              <a:solidFill>
                <a:srgbClr val="FEFFFE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sz="20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ru-RU" sz="2000">
                <a:solidFill>
                  <a:srgbClr val="4EC9B0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HandleProcessCorruptedStateExceptions</a:t>
            </a:r>
            <a:r>
              <a:rPr lang="ru-RU" sz="20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2000">
              <a:solidFill>
                <a:srgbClr val="FEFFF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g3120ba7d59a_0_400"/>
          <p:cNvSpPr txBox="1"/>
          <p:nvPr>
            <p:ph type="title"/>
          </p:nvPr>
        </p:nvSpPr>
        <p:spPr>
          <a:xfrm>
            <a:off x="587375" y="583200"/>
            <a:ext cx="10437300" cy="11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ru-RU"/>
              <a:t>Thread abort</a:t>
            </a:r>
            <a:endParaRPr/>
          </a:p>
        </p:txBody>
      </p:sp>
      <p:pic>
        <p:nvPicPr>
          <p:cNvPr id="567" name="Google Shape;567;g3120ba7d59a_0_40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27501" y="583201"/>
            <a:ext cx="1377125" cy="1377150"/>
          </a:xfrm>
          <a:prstGeom prst="rect">
            <a:avLst/>
          </a:prstGeom>
          <a:noFill/>
          <a:ln>
            <a:noFill/>
          </a:ln>
        </p:spPr>
      </p:pic>
      <p:sp>
        <p:nvSpPr>
          <p:cNvPr id="568" name="Google Shape;568;g3120ba7d59a_0_400"/>
          <p:cNvSpPr txBox="1"/>
          <p:nvPr/>
        </p:nvSpPr>
        <p:spPr>
          <a:xfrm>
            <a:off x="587375" y="3930350"/>
            <a:ext cx="6761400" cy="21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2000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});</a:t>
            </a:r>
            <a:endParaRPr sz="2000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rgbClr val="D4D4D4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..</a:t>
            </a:r>
            <a:r>
              <a:rPr lang="ru-RU" sz="20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endParaRPr sz="2000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thread</a:t>
            </a:r>
            <a:r>
              <a:rPr lang="ru-RU" sz="20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ru-RU" sz="2000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Abort</a:t>
            </a:r>
            <a:r>
              <a:rPr lang="ru-RU" sz="20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();</a:t>
            </a:r>
            <a:endParaRPr sz="2000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69" name="Google Shape;569;g3120ba7d59a_0_400"/>
          <p:cNvSpPr txBox="1"/>
          <p:nvPr/>
        </p:nvSpPr>
        <p:spPr>
          <a:xfrm>
            <a:off x="587375" y="1425050"/>
            <a:ext cx="5990100" cy="25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rgbClr val="569CD6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ru-RU" sz="20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sz="2000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thread</a:t>
            </a:r>
            <a:r>
              <a:rPr lang="ru-RU" sz="20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sz="2000">
                <a:solidFill>
                  <a:srgbClr val="D4D4D4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ru-RU" sz="20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sz="2000">
                <a:solidFill>
                  <a:srgbClr val="569CD6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ru-RU" sz="20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sz="2000">
                <a:solidFill>
                  <a:srgbClr val="4EC9B0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Thread</a:t>
            </a:r>
            <a:r>
              <a:rPr lang="ru-RU" sz="20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(() </a:t>
            </a:r>
            <a:r>
              <a:rPr lang="ru-RU" sz="2000">
                <a:solidFill>
                  <a:srgbClr val="D4D4D4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ru-RU" sz="20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2000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ru-RU" sz="2000">
                <a:solidFill>
                  <a:srgbClr val="C586C0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try</a:t>
            </a:r>
            <a:r>
              <a:rPr lang="ru-RU" sz="20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2000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ru-RU" sz="2000">
                <a:solidFill>
                  <a:srgbClr val="D4D4D4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..</a:t>
            </a:r>
            <a:r>
              <a:rPr lang="ru-RU" sz="20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endParaRPr sz="2000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2000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ru-RU" sz="2000">
                <a:solidFill>
                  <a:srgbClr val="C586C0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catch</a:t>
            </a:r>
            <a:r>
              <a:rPr lang="ru-RU" sz="20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ru-RU" sz="2000">
                <a:solidFill>
                  <a:srgbClr val="4EC9B0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Thread</a:t>
            </a:r>
            <a:r>
              <a:rPr lang="ru-RU" sz="2000">
                <a:solidFill>
                  <a:srgbClr val="4EC9B0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Abort</a:t>
            </a:r>
            <a:r>
              <a:rPr lang="ru-RU" sz="2000">
                <a:solidFill>
                  <a:srgbClr val="4EC9B0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Exception</a:t>
            </a:r>
            <a:r>
              <a:rPr lang="ru-RU" sz="20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sz="2000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e</a:t>
            </a:r>
            <a:r>
              <a:rPr lang="ru-RU" sz="20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2000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ru-RU" sz="2000">
                <a:solidFill>
                  <a:srgbClr val="D4D4D4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..</a:t>
            </a:r>
            <a:r>
              <a:rPr lang="ru-RU" sz="20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endParaRPr/>
          </a:p>
        </p:txBody>
      </p:sp>
      <p:sp>
        <p:nvSpPr>
          <p:cNvPr id="570" name="Google Shape;570;g3120ba7d59a_0_400"/>
          <p:cNvSpPr txBox="1"/>
          <p:nvPr/>
        </p:nvSpPr>
        <p:spPr>
          <a:xfrm>
            <a:off x="587375" y="3930350"/>
            <a:ext cx="3000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ru-RU" sz="2000">
                <a:solidFill>
                  <a:srgbClr val="C586C0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throw</a:t>
            </a:r>
            <a:r>
              <a:rPr lang="ru-RU" sz="20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g3120ba7d59a_0_418"/>
          <p:cNvSpPr txBox="1"/>
          <p:nvPr>
            <p:ph type="title"/>
          </p:nvPr>
        </p:nvSpPr>
        <p:spPr>
          <a:xfrm>
            <a:off x="587375" y="583200"/>
            <a:ext cx="10437300" cy="11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ru-RU"/>
              <a:t>Thread abort</a:t>
            </a:r>
            <a:endParaRPr/>
          </a:p>
        </p:txBody>
      </p:sp>
      <p:pic>
        <p:nvPicPr>
          <p:cNvPr id="576" name="Google Shape;576;g3120ba7d59a_0_4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27501" y="583201"/>
            <a:ext cx="1377125" cy="1377150"/>
          </a:xfrm>
          <a:prstGeom prst="rect">
            <a:avLst/>
          </a:prstGeom>
          <a:noFill/>
          <a:ln>
            <a:noFill/>
          </a:ln>
        </p:spPr>
      </p:pic>
      <p:sp>
        <p:nvSpPr>
          <p:cNvPr id="577" name="Google Shape;577;g3120ba7d59a_0_418"/>
          <p:cNvSpPr txBox="1"/>
          <p:nvPr/>
        </p:nvSpPr>
        <p:spPr>
          <a:xfrm>
            <a:off x="587375" y="3930350"/>
            <a:ext cx="6761400" cy="21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2000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});</a:t>
            </a:r>
            <a:endParaRPr sz="2000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rgbClr val="D4D4D4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..</a:t>
            </a:r>
            <a:r>
              <a:rPr lang="ru-RU" sz="20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endParaRPr sz="2000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thread</a:t>
            </a:r>
            <a:r>
              <a:rPr lang="ru-RU" sz="20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ru-RU" sz="2000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Abort</a:t>
            </a:r>
            <a:r>
              <a:rPr lang="ru-RU" sz="20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();</a:t>
            </a:r>
            <a:endParaRPr sz="2000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78" name="Google Shape;578;g3120ba7d59a_0_418"/>
          <p:cNvSpPr txBox="1"/>
          <p:nvPr/>
        </p:nvSpPr>
        <p:spPr>
          <a:xfrm>
            <a:off x="587375" y="1425050"/>
            <a:ext cx="5990100" cy="25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rgbClr val="569CD6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ru-RU" sz="20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sz="2000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thread</a:t>
            </a:r>
            <a:r>
              <a:rPr lang="ru-RU" sz="20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sz="2000">
                <a:solidFill>
                  <a:srgbClr val="D4D4D4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ru-RU" sz="20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sz="2000">
                <a:solidFill>
                  <a:srgbClr val="569CD6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ru-RU" sz="20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sz="2000">
                <a:solidFill>
                  <a:srgbClr val="4EC9B0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Thread</a:t>
            </a:r>
            <a:r>
              <a:rPr lang="ru-RU" sz="20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(() </a:t>
            </a:r>
            <a:r>
              <a:rPr lang="ru-RU" sz="2000">
                <a:solidFill>
                  <a:srgbClr val="D4D4D4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ru-RU" sz="20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2000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ru-RU" sz="2000">
                <a:solidFill>
                  <a:srgbClr val="C586C0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try</a:t>
            </a:r>
            <a:r>
              <a:rPr lang="ru-RU" sz="20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2000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ru-RU" sz="2000">
                <a:solidFill>
                  <a:srgbClr val="D4D4D4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..</a:t>
            </a:r>
            <a:r>
              <a:rPr lang="ru-RU" sz="20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endParaRPr sz="2000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2000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ru-RU" sz="2000">
                <a:solidFill>
                  <a:srgbClr val="C586C0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catch</a:t>
            </a:r>
            <a:r>
              <a:rPr lang="ru-RU" sz="20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ru-RU" sz="2000">
                <a:solidFill>
                  <a:srgbClr val="4EC9B0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ThreadAbortException</a:t>
            </a:r>
            <a:r>
              <a:rPr lang="ru-RU" sz="20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sz="2000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e</a:t>
            </a:r>
            <a:r>
              <a:rPr lang="ru-RU" sz="20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2000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ru-RU" sz="2000">
                <a:solidFill>
                  <a:srgbClr val="D4D4D4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..</a:t>
            </a:r>
            <a:r>
              <a:rPr lang="ru-RU" sz="20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endParaRPr/>
          </a:p>
        </p:txBody>
      </p:sp>
      <p:sp>
        <p:nvSpPr>
          <p:cNvPr id="579" name="Google Shape;579;g3120ba7d59a_0_418"/>
          <p:cNvSpPr txBox="1"/>
          <p:nvPr/>
        </p:nvSpPr>
        <p:spPr>
          <a:xfrm>
            <a:off x="587375" y="3930350"/>
            <a:ext cx="4843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ru-RU" sz="20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ru-RU" sz="2000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Thread</a:t>
            </a:r>
            <a:r>
              <a:rPr lang="ru-RU" sz="20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ru-RU" sz="2000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ResetAbort</a:t>
            </a:r>
            <a:r>
              <a:rPr lang="ru-RU" sz="20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ru-RU" sz="20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20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g3120ba7d59a_0_427"/>
          <p:cNvSpPr txBox="1"/>
          <p:nvPr>
            <p:ph type="title"/>
          </p:nvPr>
        </p:nvSpPr>
        <p:spPr>
          <a:xfrm>
            <a:off x="587375" y="583200"/>
            <a:ext cx="10437300" cy="11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ru-RU"/>
              <a:t>Thread abort</a:t>
            </a:r>
            <a:endParaRPr/>
          </a:p>
        </p:txBody>
      </p:sp>
      <p:pic>
        <p:nvPicPr>
          <p:cNvPr id="585" name="Google Shape;585;g3120ba7d59a_0_4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27501" y="583201"/>
            <a:ext cx="1377125" cy="1377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6" name="Google Shape;586;g3120ba7d59a_0_4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7387" y="2898218"/>
            <a:ext cx="464734" cy="464734"/>
          </a:xfrm>
          <a:prstGeom prst="rect">
            <a:avLst/>
          </a:prstGeom>
          <a:noFill/>
          <a:ln>
            <a:noFill/>
          </a:ln>
        </p:spPr>
      </p:pic>
      <p:sp>
        <p:nvSpPr>
          <p:cNvPr id="587" name="Google Shape;587;g3120ba7d59a_0_427"/>
          <p:cNvSpPr txBox="1"/>
          <p:nvPr/>
        </p:nvSpPr>
        <p:spPr>
          <a:xfrm>
            <a:off x="1203263" y="2985506"/>
            <a:ext cx="8827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sz="2000">
                <a:solidFill>
                  <a:srgbClr val="FEFFFE"/>
                </a:solidFill>
                <a:latin typeface="Montserrat"/>
                <a:ea typeface="Montserrat"/>
                <a:cs typeface="Montserrat"/>
                <a:sym typeface="Montserrat"/>
              </a:rPr>
              <a:t>Избегайте остановки потоков</a:t>
            </a:r>
            <a:endParaRPr sz="2000">
              <a:solidFill>
                <a:srgbClr val="FEFFF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88" name="Google Shape;588;g3120ba7d59a_0_4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7387" y="3431618"/>
            <a:ext cx="464734" cy="464734"/>
          </a:xfrm>
          <a:prstGeom prst="rect">
            <a:avLst/>
          </a:prstGeom>
          <a:noFill/>
          <a:ln>
            <a:noFill/>
          </a:ln>
        </p:spPr>
      </p:pic>
      <p:sp>
        <p:nvSpPr>
          <p:cNvPr id="589" name="Google Shape;589;g3120ba7d59a_0_427"/>
          <p:cNvSpPr txBox="1"/>
          <p:nvPr/>
        </p:nvSpPr>
        <p:spPr>
          <a:xfrm>
            <a:off x="1203263" y="3518906"/>
            <a:ext cx="8827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sz="2000">
                <a:solidFill>
                  <a:srgbClr val="FEFFFE"/>
                </a:solidFill>
                <a:latin typeface="Montserrat"/>
                <a:ea typeface="Montserrat"/>
                <a:cs typeface="Montserrat"/>
                <a:sym typeface="Montserrat"/>
              </a:rPr>
              <a:t>Синхронизируйте потоки</a:t>
            </a:r>
            <a:endParaRPr sz="2000">
              <a:solidFill>
                <a:srgbClr val="FEFFF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g3120ba7d59a_0_439"/>
          <p:cNvSpPr txBox="1"/>
          <p:nvPr>
            <p:ph type="title"/>
          </p:nvPr>
        </p:nvSpPr>
        <p:spPr>
          <a:xfrm>
            <a:off x="587375" y="583200"/>
            <a:ext cx="10437300" cy="11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ru-RU"/>
              <a:t>Out of memory</a:t>
            </a:r>
            <a:endParaRPr/>
          </a:p>
        </p:txBody>
      </p:sp>
      <p:pic>
        <p:nvPicPr>
          <p:cNvPr id="595" name="Google Shape;595;g3120ba7d59a_0_4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27501" y="583201"/>
            <a:ext cx="1377125" cy="1377150"/>
          </a:xfrm>
          <a:prstGeom prst="rect">
            <a:avLst/>
          </a:prstGeom>
          <a:noFill/>
          <a:ln>
            <a:noFill/>
          </a:ln>
        </p:spPr>
      </p:pic>
      <p:sp>
        <p:nvSpPr>
          <p:cNvPr id="596" name="Google Shape;596;g3120ba7d59a_0_439"/>
          <p:cNvSpPr txBox="1"/>
          <p:nvPr/>
        </p:nvSpPr>
        <p:spPr>
          <a:xfrm>
            <a:off x="587375" y="2113750"/>
            <a:ext cx="7487100" cy="38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LimitMemory</a:t>
            </a:r>
            <a:r>
              <a:rPr lang="ru-RU" sz="20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ru-RU" sz="2000">
                <a:solidFill>
                  <a:srgbClr val="B5CEA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64</a:t>
            </a:r>
            <a:r>
              <a:rPr lang="ru-RU" sz="20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ru-RU" sz="2000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Mb</a:t>
            </a:r>
            <a:r>
              <a:rPr lang="ru-RU" sz="20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());</a:t>
            </a:r>
            <a:endParaRPr sz="2000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rgbClr val="C586C0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try</a:t>
            </a:r>
            <a:r>
              <a:rPr lang="ru-RU" sz="20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2000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ru-RU" sz="2000">
                <a:solidFill>
                  <a:srgbClr val="C586C0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ru-RU" sz="20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ru-RU" sz="2000">
                <a:solidFill>
                  <a:srgbClr val="569CD6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ru-RU" sz="20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2000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ru-RU" sz="2000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ru-RU" sz="20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ru-RU" sz="2000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Add</a:t>
            </a:r>
            <a:r>
              <a:rPr lang="ru-RU" sz="20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ru-RU" sz="2000">
                <a:solidFill>
                  <a:srgbClr val="569CD6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ru-RU" sz="20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sz="2000">
                <a:solidFill>
                  <a:srgbClr val="569CD6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byte</a:t>
            </a:r>
            <a:r>
              <a:rPr lang="ru-RU" sz="20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ru-RU" sz="2000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SIZE</a:t>
            </a:r>
            <a:r>
              <a:rPr lang="ru-RU" sz="20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]);</a:t>
            </a:r>
            <a:endParaRPr sz="2000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000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rgbClr val="C586C0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catch</a:t>
            </a:r>
            <a:r>
              <a:rPr lang="ru-RU" sz="20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ru-RU" sz="2000">
                <a:solidFill>
                  <a:srgbClr val="4EC9B0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OutOfMemoryException</a:t>
            </a:r>
            <a:r>
              <a:rPr lang="ru-RU" sz="20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sz="2000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e</a:t>
            </a:r>
            <a:r>
              <a:rPr lang="ru-RU" sz="20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2000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ru-RU" sz="2000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ru-RU" sz="20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ru-RU" sz="2000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WriteLine</a:t>
            </a:r>
            <a:r>
              <a:rPr lang="ru-RU" sz="20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ru-RU" sz="2000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e</a:t>
            </a:r>
            <a:r>
              <a:rPr lang="ru-RU" sz="20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2000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000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g3120ba7d59a_0_451"/>
          <p:cNvSpPr txBox="1"/>
          <p:nvPr>
            <p:ph type="title"/>
          </p:nvPr>
        </p:nvSpPr>
        <p:spPr>
          <a:xfrm>
            <a:off x="587375" y="583200"/>
            <a:ext cx="10437300" cy="11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ru-RU"/>
              <a:t>Out of memory</a:t>
            </a:r>
            <a:endParaRPr/>
          </a:p>
        </p:txBody>
      </p:sp>
      <p:pic>
        <p:nvPicPr>
          <p:cNvPr id="602" name="Google Shape;602;g3120ba7d59a_0_4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27501" y="583201"/>
            <a:ext cx="1377125" cy="1377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3" name="Google Shape;603;g3120ba7d59a_0_45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7387" y="2898218"/>
            <a:ext cx="464734" cy="464734"/>
          </a:xfrm>
          <a:prstGeom prst="rect">
            <a:avLst/>
          </a:prstGeom>
          <a:noFill/>
          <a:ln>
            <a:noFill/>
          </a:ln>
        </p:spPr>
      </p:pic>
      <p:sp>
        <p:nvSpPr>
          <p:cNvPr id="604" name="Google Shape;604;g3120ba7d59a_0_451"/>
          <p:cNvSpPr txBox="1"/>
          <p:nvPr/>
        </p:nvSpPr>
        <p:spPr>
          <a:xfrm>
            <a:off x="1203263" y="2985506"/>
            <a:ext cx="8827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sz="2000">
                <a:solidFill>
                  <a:srgbClr val="FEFFFE"/>
                </a:solidFill>
                <a:latin typeface="Montserrat"/>
                <a:ea typeface="Montserrat"/>
                <a:cs typeface="Montserrat"/>
                <a:sym typeface="Montserrat"/>
              </a:rPr>
              <a:t>Исключение обработается</a:t>
            </a:r>
            <a:endParaRPr sz="2000">
              <a:solidFill>
                <a:srgbClr val="FEFFF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05" name="Google Shape;605;g3120ba7d59a_0_45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7387" y="3431618"/>
            <a:ext cx="464734" cy="464734"/>
          </a:xfrm>
          <a:prstGeom prst="rect">
            <a:avLst/>
          </a:prstGeom>
          <a:noFill/>
          <a:ln>
            <a:noFill/>
          </a:ln>
        </p:spPr>
      </p:pic>
      <p:sp>
        <p:nvSpPr>
          <p:cNvPr id="606" name="Google Shape;606;g3120ba7d59a_0_451"/>
          <p:cNvSpPr txBox="1"/>
          <p:nvPr/>
        </p:nvSpPr>
        <p:spPr>
          <a:xfrm>
            <a:off x="1203263" y="3518906"/>
            <a:ext cx="8827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sz="2000">
                <a:solidFill>
                  <a:srgbClr val="FEFFFE"/>
                </a:solidFill>
                <a:latin typeface="Montserrat"/>
                <a:ea typeface="Montserrat"/>
                <a:cs typeface="Montserrat"/>
                <a:sym typeface="Montserrat"/>
              </a:rPr>
              <a:t>Процесс упадет</a:t>
            </a:r>
            <a:endParaRPr sz="2000">
              <a:solidFill>
                <a:srgbClr val="FEFFF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07" name="Google Shape;607;g3120ba7d59a_0_45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7387" y="3965018"/>
            <a:ext cx="464734" cy="464734"/>
          </a:xfrm>
          <a:prstGeom prst="rect">
            <a:avLst/>
          </a:prstGeom>
          <a:noFill/>
          <a:ln>
            <a:noFill/>
          </a:ln>
        </p:spPr>
      </p:pic>
      <p:sp>
        <p:nvSpPr>
          <p:cNvPr id="608" name="Google Shape;608;g3120ba7d59a_0_451"/>
          <p:cNvSpPr txBox="1"/>
          <p:nvPr/>
        </p:nvSpPr>
        <p:spPr>
          <a:xfrm>
            <a:off x="1203263" y="4052306"/>
            <a:ext cx="8827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sz="2000">
                <a:solidFill>
                  <a:srgbClr val="FEFFFE"/>
                </a:solidFill>
                <a:latin typeface="Montserrat"/>
                <a:ea typeface="Montserrat"/>
                <a:cs typeface="Montserrat"/>
                <a:sym typeface="Montserrat"/>
              </a:rPr>
              <a:t>Зайдем в </a:t>
            </a:r>
            <a:r>
              <a:rPr lang="ru-RU" sz="2000">
                <a:solidFill>
                  <a:srgbClr val="A4C2F4"/>
                </a:solidFill>
                <a:latin typeface="Montserrat"/>
                <a:ea typeface="Montserrat"/>
                <a:cs typeface="Montserrat"/>
                <a:sym typeface="Montserrat"/>
              </a:rPr>
              <a:t>catch</a:t>
            </a:r>
            <a:r>
              <a:rPr lang="ru-RU" sz="2000">
                <a:solidFill>
                  <a:srgbClr val="FEFFFE"/>
                </a:solidFill>
                <a:latin typeface="Montserrat"/>
                <a:ea typeface="Montserrat"/>
                <a:cs typeface="Montserrat"/>
                <a:sym typeface="Montserrat"/>
              </a:rPr>
              <a:t>, но исключение вылетит снова</a:t>
            </a:r>
            <a:endParaRPr sz="2000">
              <a:solidFill>
                <a:srgbClr val="FEFFF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09" name="Google Shape;609;g3120ba7d59a_0_45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7387" y="4498418"/>
            <a:ext cx="464734" cy="464734"/>
          </a:xfrm>
          <a:prstGeom prst="rect">
            <a:avLst/>
          </a:prstGeom>
          <a:noFill/>
          <a:ln>
            <a:noFill/>
          </a:ln>
        </p:spPr>
      </p:pic>
      <p:sp>
        <p:nvSpPr>
          <p:cNvPr id="610" name="Google Shape;610;g3120ba7d59a_0_451"/>
          <p:cNvSpPr txBox="1"/>
          <p:nvPr/>
        </p:nvSpPr>
        <p:spPr>
          <a:xfrm>
            <a:off x="1203263" y="4585706"/>
            <a:ext cx="8827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sz="2000">
                <a:solidFill>
                  <a:srgbClr val="FEFFFE"/>
                </a:solidFill>
                <a:latin typeface="Montserrat"/>
                <a:ea typeface="Montserrat"/>
                <a:cs typeface="Montserrat"/>
                <a:sym typeface="Montserrat"/>
              </a:rPr>
              <a:t>Зайдем в </a:t>
            </a:r>
            <a:r>
              <a:rPr lang="ru-RU" sz="2000">
                <a:solidFill>
                  <a:srgbClr val="A4C2F4"/>
                </a:solidFill>
                <a:latin typeface="Montserrat"/>
                <a:ea typeface="Montserrat"/>
                <a:cs typeface="Montserrat"/>
                <a:sym typeface="Montserrat"/>
              </a:rPr>
              <a:t>catch</a:t>
            </a:r>
            <a:r>
              <a:rPr lang="ru-RU" sz="2000">
                <a:solidFill>
                  <a:srgbClr val="FEFFFE"/>
                </a:solidFill>
                <a:latin typeface="Montserrat"/>
                <a:ea typeface="Montserrat"/>
                <a:cs typeface="Montserrat"/>
                <a:sym typeface="Montserrat"/>
              </a:rPr>
              <a:t>, но вылетит </a:t>
            </a:r>
            <a:r>
              <a:rPr lang="ru-RU" sz="2000">
                <a:solidFill>
                  <a:srgbClr val="EA9999"/>
                </a:solidFill>
                <a:latin typeface="Montserrat"/>
                <a:ea typeface="Montserrat"/>
                <a:cs typeface="Montserrat"/>
                <a:sym typeface="Montserrat"/>
              </a:rPr>
              <a:t>StackOverflow </a:t>
            </a:r>
            <a:endParaRPr sz="2000">
              <a:solidFill>
                <a:srgbClr val="FEFFF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g3120ba7d59a_0_469"/>
          <p:cNvSpPr txBox="1"/>
          <p:nvPr>
            <p:ph type="title"/>
          </p:nvPr>
        </p:nvSpPr>
        <p:spPr>
          <a:xfrm>
            <a:off x="587375" y="583200"/>
            <a:ext cx="10437300" cy="11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ru-RU"/>
              <a:t>Out of memory</a:t>
            </a:r>
            <a:endParaRPr/>
          </a:p>
        </p:txBody>
      </p:sp>
      <p:pic>
        <p:nvPicPr>
          <p:cNvPr id="616" name="Google Shape;616;g3120ba7d59a_0_46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27501" y="583201"/>
            <a:ext cx="1377125" cy="1377150"/>
          </a:xfrm>
          <a:prstGeom prst="rect">
            <a:avLst/>
          </a:prstGeom>
          <a:noFill/>
          <a:ln>
            <a:noFill/>
          </a:ln>
        </p:spPr>
      </p:pic>
      <p:sp>
        <p:nvSpPr>
          <p:cNvPr id="617" name="Google Shape;617;g3120ba7d59a_0_469"/>
          <p:cNvSpPr txBox="1"/>
          <p:nvPr/>
        </p:nvSpPr>
        <p:spPr>
          <a:xfrm>
            <a:off x="5006100" y="3468300"/>
            <a:ext cx="21798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Ответ…</a:t>
            </a:r>
            <a:endParaRPr sz="4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3120ba7d59a_0_5"/>
          <p:cNvSpPr txBox="1"/>
          <p:nvPr>
            <p:ph type="title"/>
          </p:nvPr>
        </p:nvSpPr>
        <p:spPr>
          <a:xfrm>
            <a:off x="587375" y="584200"/>
            <a:ext cx="6118200" cy="11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ru-RU"/>
              <a:t>#1 Fail Fast</a:t>
            </a:r>
            <a:endParaRPr/>
          </a:p>
        </p:txBody>
      </p:sp>
      <p:sp>
        <p:nvSpPr>
          <p:cNvPr id="315" name="Google Shape;315;g3120ba7d59a_0_5"/>
          <p:cNvSpPr txBox="1"/>
          <p:nvPr/>
        </p:nvSpPr>
        <p:spPr>
          <a:xfrm>
            <a:off x="587375" y="2780775"/>
            <a:ext cx="9018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Если что-то идет не так - падай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16" name="Google Shape;316;g3120ba7d59a_0_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7387" y="3651768"/>
            <a:ext cx="464734" cy="464734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g3120ba7d59a_0_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7387" y="4466406"/>
            <a:ext cx="464734" cy="464734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g3120ba7d59a_0_5"/>
          <p:cNvSpPr txBox="1"/>
          <p:nvPr/>
        </p:nvSpPr>
        <p:spPr>
          <a:xfrm>
            <a:off x="1203263" y="3739056"/>
            <a:ext cx="8827500" cy="14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rgbClr val="FEFFFE"/>
                </a:solidFill>
                <a:latin typeface="Montserrat"/>
                <a:ea typeface="Montserrat"/>
                <a:cs typeface="Montserrat"/>
                <a:sym typeface="Montserrat"/>
              </a:rPr>
              <a:t>Продолжение после ошибки может привести к другим ошибкам и нецелостным данным</a:t>
            </a:r>
            <a:endParaRPr sz="2000">
              <a:solidFill>
                <a:srgbClr val="FEFFFE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rgbClr val="FEFFFE"/>
                </a:solidFill>
                <a:latin typeface="Montserrat"/>
                <a:ea typeface="Montserrat"/>
                <a:cs typeface="Montserrat"/>
                <a:sym typeface="Montserrat"/>
              </a:rPr>
              <a:t>Со стратегией Fail Fast проще обнаруживать ошибки при разработке и тестировании</a:t>
            </a:r>
            <a:endParaRPr sz="2000">
              <a:solidFill>
                <a:srgbClr val="FEFFF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19" name="Google Shape;319;g3120ba7d59a_0_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227501" y="584201"/>
            <a:ext cx="1377125" cy="137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g3120ba7d59a_0_483"/>
          <p:cNvSpPr txBox="1"/>
          <p:nvPr>
            <p:ph type="title"/>
          </p:nvPr>
        </p:nvSpPr>
        <p:spPr>
          <a:xfrm>
            <a:off x="587375" y="583200"/>
            <a:ext cx="10437300" cy="11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ru-RU"/>
              <a:t>Out of memory</a:t>
            </a:r>
            <a:endParaRPr/>
          </a:p>
        </p:txBody>
      </p:sp>
      <p:pic>
        <p:nvPicPr>
          <p:cNvPr id="623" name="Google Shape;623;g3120ba7d59a_0_48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27501" y="583201"/>
            <a:ext cx="1377125" cy="1377150"/>
          </a:xfrm>
          <a:prstGeom prst="rect">
            <a:avLst/>
          </a:prstGeom>
          <a:noFill/>
          <a:ln>
            <a:noFill/>
          </a:ln>
        </p:spPr>
      </p:pic>
      <p:sp>
        <p:nvSpPr>
          <p:cNvPr id="624" name="Google Shape;624;g3120ba7d59a_0_483"/>
          <p:cNvSpPr txBox="1"/>
          <p:nvPr/>
        </p:nvSpPr>
        <p:spPr>
          <a:xfrm>
            <a:off x="1203263" y="1613906"/>
            <a:ext cx="8827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sz="2000">
                <a:solidFill>
                  <a:srgbClr val="FEFFFE"/>
                </a:solidFill>
                <a:latin typeface="Montserrat"/>
                <a:ea typeface="Montserrat"/>
                <a:cs typeface="Montserrat"/>
                <a:sym typeface="Montserrat"/>
              </a:rPr>
              <a:t>Исключение обработается</a:t>
            </a:r>
            <a:endParaRPr sz="2000">
              <a:solidFill>
                <a:srgbClr val="FEFFF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5" name="Google Shape;625;g3120ba7d59a_0_483"/>
          <p:cNvSpPr txBox="1"/>
          <p:nvPr/>
        </p:nvSpPr>
        <p:spPr>
          <a:xfrm>
            <a:off x="1203263" y="2147306"/>
            <a:ext cx="8827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sz="2000">
                <a:solidFill>
                  <a:srgbClr val="FEFFFE"/>
                </a:solidFill>
                <a:latin typeface="Montserrat"/>
                <a:ea typeface="Montserrat"/>
                <a:cs typeface="Montserrat"/>
                <a:sym typeface="Montserrat"/>
              </a:rPr>
              <a:t>Процесс упадет</a:t>
            </a:r>
            <a:endParaRPr sz="2000">
              <a:solidFill>
                <a:srgbClr val="FEFFF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6" name="Google Shape;626;g3120ba7d59a_0_483"/>
          <p:cNvSpPr txBox="1"/>
          <p:nvPr/>
        </p:nvSpPr>
        <p:spPr>
          <a:xfrm>
            <a:off x="1203263" y="2680706"/>
            <a:ext cx="8827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sz="2000">
                <a:solidFill>
                  <a:srgbClr val="FEFFFE"/>
                </a:solidFill>
                <a:latin typeface="Montserrat"/>
                <a:ea typeface="Montserrat"/>
                <a:cs typeface="Montserrat"/>
                <a:sym typeface="Montserrat"/>
              </a:rPr>
              <a:t>Зайдем в </a:t>
            </a:r>
            <a:r>
              <a:rPr lang="ru-RU" sz="2000">
                <a:solidFill>
                  <a:srgbClr val="A4C2F4"/>
                </a:solidFill>
                <a:latin typeface="Montserrat"/>
                <a:ea typeface="Montserrat"/>
                <a:cs typeface="Montserrat"/>
                <a:sym typeface="Montserrat"/>
              </a:rPr>
              <a:t>catch</a:t>
            </a:r>
            <a:r>
              <a:rPr lang="ru-RU" sz="2000">
                <a:solidFill>
                  <a:srgbClr val="FEFFFE"/>
                </a:solidFill>
                <a:latin typeface="Montserrat"/>
                <a:ea typeface="Montserrat"/>
                <a:cs typeface="Montserrat"/>
                <a:sym typeface="Montserrat"/>
              </a:rPr>
              <a:t>, но исключение вылетит снова</a:t>
            </a:r>
            <a:endParaRPr sz="2000">
              <a:solidFill>
                <a:srgbClr val="FEFFF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7" name="Google Shape;627;g3120ba7d59a_0_483"/>
          <p:cNvSpPr txBox="1"/>
          <p:nvPr/>
        </p:nvSpPr>
        <p:spPr>
          <a:xfrm>
            <a:off x="1203263" y="3214106"/>
            <a:ext cx="8827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sz="2000">
                <a:solidFill>
                  <a:srgbClr val="FEFFFE"/>
                </a:solidFill>
                <a:latin typeface="Montserrat"/>
                <a:ea typeface="Montserrat"/>
                <a:cs typeface="Montserrat"/>
                <a:sym typeface="Montserrat"/>
              </a:rPr>
              <a:t>Зайдем в </a:t>
            </a:r>
            <a:r>
              <a:rPr lang="ru-RU" sz="2000">
                <a:solidFill>
                  <a:srgbClr val="A4C2F4"/>
                </a:solidFill>
                <a:latin typeface="Montserrat"/>
                <a:ea typeface="Montserrat"/>
                <a:cs typeface="Montserrat"/>
                <a:sym typeface="Montserrat"/>
              </a:rPr>
              <a:t>catch</a:t>
            </a:r>
            <a:r>
              <a:rPr lang="ru-RU" sz="2000">
                <a:solidFill>
                  <a:srgbClr val="FEFFFE"/>
                </a:solidFill>
                <a:latin typeface="Montserrat"/>
                <a:ea typeface="Montserrat"/>
                <a:cs typeface="Montserrat"/>
                <a:sym typeface="Montserrat"/>
              </a:rPr>
              <a:t>, но вылетит </a:t>
            </a:r>
            <a:r>
              <a:rPr lang="ru-RU" sz="2000">
                <a:solidFill>
                  <a:srgbClr val="EA9999"/>
                </a:solidFill>
                <a:latin typeface="Montserrat"/>
                <a:ea typeface="Montserrat"/>
                <a:cs typeface="Montserrat"/>
                <a:sym typeface="Montserrat"/>
              </a:rPr>
              <a:t>StackOverflow </a:t>
            </a:r>
            <a:endParaRPr sz="2000">
              <a:solidFill>
                <a:srgbClr val="FEFFF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28" name="Google Shape;628;g3120ba7d59a_0_48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3576" y="1537702"/>
            <a:ext cx="423900" cy="42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9" name="Google Shape;629;g3120ba7d59a_0_48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3576" y="2089252"/>
            <a:ext cx="423900" cy="42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0" name="Google Shape;630;g3120ba7d59a_0_48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3576" y="2604502"/>
            <a:ext cx="423900" cy="42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1" name="Google Shape;631;g3120ba7d59a_0_48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3576" y="3156052"/>
            <a:ext cx="423900" cy="423900"/>
          </a:xfrm>
          <a:prstGeom prst="rect">
            <a:avLst/>
          </a:prstGeom>
          <a:noFill/>
          <a:ln>
            <a:noFill/>
          </a:ln>
        </p:spPr>
      </p:pic>
      <p:sp>
        <p:nvSpPr>
          <p:cNvPr id="632" name="Google Shape;632;g3120ba7d59a_0_483"/>
          <p:cNvSpPr txBox="1"/>
          <p:nvPr/>
        </p:nvSpPr>
        <p:spPr>
          <a:xfrm>
            <a:off x="483800" y="3657300"/>
            <a:ext cx="11357400" cy="9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Unhandled</a:t>
            </a:r>
            <a:r>
              <a:rPr lang="ru-RU" sz="20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sz="2000">
                <a:solidFill>
                  <a:srgbClr val="C8C8C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Exception</a:t>
            </a:r>
            <a:r>
              <a:rPr lang="ru-RU" sz="20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2000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ru-RU" sz="2000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Cannot</a:t>
            </a:r>
            <a:r>
              <a:rPr lang="ru-RU" sz="20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sz="2000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ru-RU" sz="20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sz="2000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exception</a:t>
            </a:r>
            <a:r>
              <a:rPr lang="ru-RU" sz="20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sz="2000">
                <a:solidFill>
                  <a:srgbClr val="569CD6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ru-RU" sz="20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sz="2000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because</a:t>
            </a:r>
            <a:r>
              <a:rPr lang="ru-RU" sz="20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sz="2000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Exception</a:t>
            </a:r>
            <a:r>
              <a:rPr lang="ru-RU" sz="20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ru-RU" sz="2000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ToString</a:t>
            </a:r>
            <a:r>
              <a:rPr lang="ru-RU" sz="20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() </a:t>
            </a:r>
            <a:r>
              <a:rPr lang="ru-RU" sz="2000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failed</a:t>
            </a:r>
            <a:r>
              <a:rPr lang="ru-RU" sz="20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endParaRPr sz="2000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633" name="Google Shape;633;g3120ba7d59a_0_48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0000" y="4702900"/>
            <a:ext cx="6534150" cy="174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g3120ba7d59a_0_510"/>
          <p:cNvSpPr txBox="1"/>
          <p:nvPr>
            <p:ph type="title"/>
          </p:nvPr>
        </p:nvSpPr>
        <p:spPr>
          <a:xfrm>
            <a:off x="587375" y="583200"/>
            <a:ext cx="10437300" cy="11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ru-RU"/>
              <a:t>Finally</a:t>
            </a:r>
            <a:endParaRPr/>
          </a:p>
        </p:txBody>
      </p:sp>
      <p:pic>
        <p:nvPicPr>
          <p:cNvPr id="639" name="Google Shape;639;g3120ba7d59a_0_5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27501" y="583201"/>
            <a:ext cx="1377125" cy="1377150"/>
          </a:xfrm>
          <a:prstGeom prst="rect">
            <a:avLst/>
          </a:prstGeom>
          <a:noFill/>
          <a:ln>
            <a:noFill/>
          </a:ln>
        </p:spPr>
      </p:pic>
      <p:sp>
        <p:nvSpPr>
          <p:cNvPr id="640" name="Google Shape;640;g3120ba7d59a_0_510"/>
          <p:cNvSpPr txBox="1"/>
          <p:nvPr/>
        </p:nvSpPr>
        <p:spPr>
          <a:xfrm>
            <a:off x="587375" y="1935700"/>
            <a:ext cx="7214700" cy="42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rgbClr val="4EC9B0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File</a:t>
            </a:r>
            <a:r>
              <a:rPr lang="ru-RU" sz="20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sz="2000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bigFile</a:t>
            </a:r>
            <a:r>
              <a:rPr lang="ru-RU" sz="20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sz="2000">
                <a:solidFill>
                  <a:srgbClr val="D4D4D4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ru-RU" sz="20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sz="2000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CreateFile</a:t>
            </a:r>
            <a:r>
              <a:rPr lang="ru-RU" sz="20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();</a:t>
            </a:r>
            <a:endParaRPr sz="2000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rgbClr val="C586C0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try</a:t>
            </a:r>
            <a:endParaRPr sz="2000">
              <a:solidFill>
                <a:srgbClr val="C586C0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2000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ru-RU" sz="2000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bigFile</a:t>
            </a:r>
            <a:r>
              <a:rPr lang="ru-RU" sz="20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ru-RU" sz="2000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WriteRandomData</a:t>
            </a:r>
            <a:r>
              <a:rPr lang="ru-RU" sz="20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ru-RU" sz="2000">
                <a:solidFill>
                  <a:srgbClr val="B5CEA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ru-RU" sz="20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ru-RU" sz="2000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Gb</a:t>
            </a:r>
            <a:r>
              <a:rPr lang="ru-RU" sz="20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());</a:t>
            </a:r>
            <a:endParaRPr sz="2000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ru-RU" sz="2000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ExecuteTests</a:t>
            </a:r>
            <a:r>
              <a:rPr lang="ru-RU" sz="20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ru-RU" sz="2000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bigFile</a:t>
            </a:r>
            <a:r>
              <a:rPr lang="ru-RU" sz="20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2000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000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rgbClr val="C586C0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finally</a:t>
            </a:r>
            <a:endParaRPr sz="2000">
              <a:solidFill>
                <a:srgbClr val="C586C0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2000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ru-RU" sz="2000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bigFile</a:t>
            </a:r>
            <a:r>
              <a:rPr lang="ru-RU" sz="20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ru-RU" sz="2000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Delete</a:t>
            </a:r>
            <a:r>
              <a:rPr lang="ru-RU" sz="20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();</a:t>
            </a:r>
            <a:endParaRPr sz="2000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000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g3120ba7d59a_0_528"/>
          <p:cNvSpPr txBox="1"/>
          <p:nvPr>
            <p:ph type="title"/>
          </p:nvPr>
        </p:nvSpPr>
        <p:spPr>
          <a:xfrm>
            <a:off x="587375" y="583200"/>
            <a:ext cx="10437300" cy="11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ru-RU"/>
              <a:t>Finally</a:t>
            </a:r>
            <a:endParaRPr/>
          </a:p>
        </p:txBody>
      </p:sp>
      <p:pic>
        <p:nvPicPr>
          <p:cNvPr id="646" name="Google Shape;646;g3120ba7d59a_0_5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27501" y="583201"/>
            <a:ext cx="1377125" cy="1377150"/>
          </a:xfrm>
          <a:prstGeom prst="rect">
            <a:avLst/>
          </a:prstGeom>
          <a:noFill/>
          <a:ln>
            <a:noFill/>
          </a:ln>
        </p:spPr>
      </p:pic>
      <p:sp>
        <p:nvSpPr>
          <p:cNvPr id="647" name="Google Shape;647;g3120ba7d59a_0_528"/>
          <p:cNvSpPr txBox="1"/>
          <p:nvPr/>
        </p:nvSpPr>
        <p:spPr>
          <a:xfrm>
            <a:off x="587375" y="2418400"/>
            <a:ext cx="8012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Блок </a:t>
            </a:r>
            <a:r>
              <a:rPr lang="ru-RU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finally выполняется не всегда: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48" name="Google Shape;648;g3120ba7d59a_0_5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3962" y="3001618"/>
            <a:ext cx="464734" cy="464734"/>
          </a:xfrm>
          <a:prstGeom prst="rect">
            <a:avLst/>
          </a:prstGeom>
          <a:noFill/>
          <a:ln>
            <a:noFill/>
          </a:ln>
        </p:spPr>
      </p:pic>
      <p:sp>
        <p:nvSpPr>
          <p:cNvPr id="649" name="Google Shape;649;g3120ba7d59a_0_528"/>
          <p:cNvSpPr txBox="1"/>
          <p:nvPr/>
        </p:nvSpPr>
        <p:spPr>
          <a:xfrm>
            <a:off x="1249838" y="3088906"/>
            <a:ext cx="8827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sz="2000">
                <a:solidFill>
                  <a:srgbClr val="FEFFFE"/>
                </a:solidFill>
                <a:latin typeface="Montserrat"/>
                <a:ea typeface="Montserrat"/>
                <a:cs typeface="Montserrat"/>
                <a:sym typeface="Montserrat"/>
              </a:rPr>
              <a:t>Необрабатываемые</a:t>
            </a:r>
            <a:r>
              <a:rPr lang="ru-RU" sz="2000">
                <a:solidFill>
                  <a:srgbClr val="FEFFFE"/>
                </a:solidFill>
                <a:latin typeface="Montserrat"/>
                <a:ea typeface="Montserrat"/>
                <a:cs typeface="Montserrat"/>
                <a:sym typeface="Montserrat"/>
              </a:rPr>
              <a:t> исключения (</a:t>
            </a:r>
            <a:r>
              <a:rPr lang="ru-RU" sz="2000">
                <a:solidFill>
                  <a:srgbClr val="EA9999"/>
                </a:solidFill>
                <a:latin typeface="Montserrat"/>
                <a:ea typeface="Montserrat"/>
                <a:cs typeface="Montserrat"/>
                <a:sym typeface="Montserrat"/>
              </a:rPr>
              <a:t>StackOverflow</a:t>
            </a:r>
            <a:r>
              <a:rPr lang="ru-RU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)</a:t>
            </a:r>
            <a:endParaRPr sz="2000">
              <a:solidFill>
                <a:srgbClr val="FEFFF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50" name="Google Shape;650;g3120ba7d59a_0_5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3962" y="3458818"/>
            <a:ext cx="464734" cy="464734"/>
          </a:xfrm>
          <a:prstGeom prst="rect">
            <a:avLst/>
          </a:prstGeom>
          <a:noFill/>
          <a:ln>
            <a:noFill/>
          </a:ln>
        </p:spPr>
      </p:pic>
      <p:sp>
        <p:nvSpPr>
          <p:cNvPr id="651" name="Google Shape;651;g3120ba7d59a_0_528"/>
          <p:cNvSpPr txBox="1"/>
          <p:nvPr/>
        </p:nvSpPr>
        <p:spPr>
          <a:xfrm>
            <a:off x="1249838" y="3546106"/>
            <a:ext cx="8827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sz="2000">
                <a:solidFill>
                  <a:srgbClr val="FEFFFE"/>
                </a:solidFill>
                <a:latin typeface="Montserrat"/>
                <a:ea typeface="Montserrat"/>
                <a:cs typeface="Montserrat"/>
                <a:sym typeface="Montserrat"/>
              </a:rPr>
              <a:t>Завершение процесса (</a:t>
            </a:r>
            <a:r>
              <a:rPr lang="ru-RU" sz="2000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Environment</a:t>
            </a:r>
            <a:r>
              <a:rPr lang="ru-RU" sz="20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ru-RU" sz="2000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Exit</a:t>
            </a:r>
            <a:r>
              <a:rPr lang="ru-RU" sz="2000">
                <a:solidFill>
                  <a:srgbClr val="FEFFFE"/>
                </a:solidFill>
                <a:latin typeface="Montserrat"/>
                <a:ea typeface="Montserrat"/>
                <a:cs typeface="Montserrat"/>
                <a:sym typeface="Montserrat"/>
              </a:rPr>
              <a:t>)</a:t>
            </a:r>
            <a:endParaRPr sz="2000">
              <a:solidFill>
                <a:srgbClr val="FEFFF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52" name="Google Shape;652;g3120ba7d59a_0_5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3962" y="3916018"/>
            <a:ext cx="464734" cy="464734"/>
          </a:xfrm>
          <a:prstGeom prst="rect">
            <a:avLst/>
          </a:prstGeom>
          <a:noFill/>
          <a:ln>
            <a:noFill/>
          </a:ln>
        </p:spPr>
      </p:pic>
      <p:sp>
        <p:nvSpPr>
          <p:cNvPr id="653" name="Google Shape;653;g3120ba7d59a_0_528"/>
          <p:cNvSpPr txBox="1"/>
          <p:nvPr/>
        </p:nvSpPr>
        <p:spPr>
          <a:xfrm>
            <a:off x="1249838" y="4003306"/>
            <a:ext cx="8827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sz="2000">
                <a:solidFill>
                  <a:srgbClr val="FEFFFE"/>
                </a:solidFill>
                <a:latin typeface="Montserrat"/>
                <a:ea typeface="Montserrat"/>
                <a:cs typeface="Montserrat"/>
                <a:sym typeface="Montserrat"/>
              </a:rPr>
              <a:t>Другие случаи</a:t>
            </a:r>
            <a:endParaRPr sz="2000">
              <a:solidFill>
                <a:srgbClr val="FEFFF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54" name="Google Shape;654;g3120ba7d59a_0_528"/>
          <p:cNvSpPr txBox="1"/>
          <p:nvPr/>
        </p:nvSpPr>
        <p:spPr>
          <a:xfrm>
            <a:off x="633950" y="4748550"/>
            <a:ext cx="8012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Блок finally выполняется не всегда: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55" name="Google Shape;655;g3120ba7d59a_0_5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0537" y="5331768"/>
            <a:ext cx="464734" cy="464734"/>
          </a:xfrm>
          <a:prstGeom prst="rect">
            <a:avLst/>
          </a:prstGeom>
          <a:noFill/>
          <a:ln>
            <a:noFill/>
          </a:ln>
        </p:spPr>
      </p:pic>
      <p:sp>
        <p:nvSpPr>
          <p:cNvPr id="656" name="Google Shape;656;g3120ba7d59a_0_528"/>
          <p:cNvSpPr txBox="1"/>
          <p:nvPr/>
        </p:nvSpPr>
        <p:spPr>
          <a:xfrm>
            <a:off x="1296413" y="5419056"/>
            <a:ext cx="8827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sz="2000">
                <a:solidFill>
                  <a:srgbClr val="FEFFFE"/>
                </a:solidFill>
                <a:latin typeface="Montserrat"/>
                <a:ea typeface="Montserrat"/>
                <a:cs typeface="Montserrat"/>
                <a:sym typeface="Montserrat"/>
              </a:rPr>
              <a:t>Стандартное использование - </a:t>
            </a:r>
            <a:r>
              <a:rPr lang="ru-RU" sz="2000">
                <a:solidFill>
                  <a:srgbClr val="A4C2F4"/>
                </a:solidFill>
                <a:latin typeface="Montserrat"/>
                <a:ea typeface="Montserrat"/>
                <a:cs typeface="Montserrat"/>
                <a:sym typeface="Montserrat"/>
              </a:rPr>
              <a:t>try</a:t>
            </a:r>
            <a:r>
              <a:rPr lang="ru-RU" sz="2000">
                <a:solidFill>
                  <a:srgbClr val="FEFFFE"/>
                </a:solidFill>
                <a:latin typeface="Montserrat"/>
                <a:ea typeface="Montserrat"/>
                <a:cs typeface="Montserrat"/>
                <a:sym typeface="Montserrat"/>
              </a:rPr>
              <a:t>/</a:t>
            </a:r>
            <a:r>
              <a:rPr lang="ru-RU" sz="2000">
                <a:solidFill>
                  <a:srgbClr val="A4C2F4"/>
                </a:solidFill>
                <a:latin typeface="Montserrat"/>
                <a:ea typeface="Montserrat"/>
                <a:cs typeface="Montserrat"/>
                <a:sym typeface="Montserrat"/>
              </a:rPr>
              <a:t>catch</a:t>
            </a:r>
            <a:r>
              <a:rPr lang="ru-RU" sz="2000">
                <a:solidFill>
                  <a:srgbClr val="FEFFFE"/>
                </a:solidFill>
                <a:latin typeface="Montserrat"/>
                <a:ea typeface="Montserrat"/>
                <a:cs typeface="Montserrat"/>
                <a:sym typeface="Montserrat"/>
              </a:rPr>
              <a:t>/</a:t>
            </a:r>
            <a:r>
              <a:rPr lang="ru-RU" sz="2000">
                <a:solidFill>
                  <a:srgbClr val="A4C2F4"/>
                </a:solidFill>
                <a:latin typeface="Montserrat"/>
                <a:ea typeface="Montserrat"/>
                <a:cs typeface="Montserrat"/>
                <a:sym typeface="Montserrat"/>
              </a:rPr>
              <a:t>finally</a:t>
            </a:r>
            <a:endParaRPr sz="2000">
              <a:solidFill>
                <a:srgbClr val="A4C2F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g3120ba7d59a_0_850"/>
          <p:cNvSpPr txBox="1"/>
          <p:nvPr>
            <p:ph type="title"/>
          </p:nvPr>
        </p:nvSpPr>
        <p:spPr>
          <a:xfrm>
            <a:off x="594750" y="584200"/>
            <a:ext cx="5400000" cy="157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lang="ru-RU"/>
              <a:t>Обратная связь</a:t>
            </a:r>
            <a:endParaRPr/>
          </a:p>
        </p:txBody>
      </p:sp>
      <p:sp>
        <p:nvSpPr>
          <p:cNvPr id="663" name="Google Shape;663;g3120ba7d59a_0_850"/>
          <p:cNvSpPr txBox="1"/>
          <p:nvPr>
            <p:ph idx="3" type="body"/>
          </p:nvPr>
        </p:nvSpPr>
        <p:spPr>
          <a:xfrm>
            <a:off x="8183217" y="5961666"/>
            <a:ext cx="3421500" cy="29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ru-RU"/>
              <a:t>kontur.ru</a:t>
            </a:r>
            <a:endParaRPr/>
          </a:p>
        </p:txBody>
      </p:sp>
      <p:pic>
        <p:nvPicPr>
          <p:cNvPr id="664" name="Google Shape;664;g3120ba7d59a_0_850"/>
          <p:cNvPicPr preferRelativeResize="0"/>
          <p:nvPr>
            <p:ph idx="4" type="pic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45214" y="584201"/>
            <a:ext cx="3959400" cy="3959400"/>
          </a:xfrm>
          <a:prstGeom prst="roundRect">
            <a:avLst>
              <a:gd fmla="val 16667" name="adj"/>
            </a:avLst>
          </a:prstGeom>
          <a:noFill/>
        </p:spPr>
      </p:pic>
      <p:sp>
        <p:nvSpPr>
          <p:cNvPr id="665" name="Google Shape;665;g3120ba7d59a_0_850"/>
          <p:cNvSpPr txBox="1"/>
          <p:nvPr/>
        </p:nvSpPr>
        <p:spPr>
          <a:xfrm>
            <a:off x="594748" y="4194658"/>
            <a:ext cx="5400000" cy="3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rgbClr val="FEFFFE"/>
                </a:solidFill>
                <a:latin typeface="Montserrat"/>
                <a:ea typeface="Montserrat"/>
                <a:cs typeface="Montserrat"/>
                <a:sym typeface="Montserrat"/>
              </a:rPr>
              <a:t>Илья Лиясов</a:t>
            </a:r>
            <a:endParaRPr sz="2000">
              <a:solidFill>
                <a:srgbClr val="FEFFF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66" name="Google Shape;666;g3120ba7d59a_0_850"/>
          <p:cNvSpPr txBox="1"/>
          <p:nvPr/>
        </p:nvSpPr>
        <p:spPr>
          <a:xfrm>
            <a:off x="594748" y="4598572"/>
            <a:ext cx="5400000" cy="6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rgbClr val="FEFFFE"/>
                </a:solidFill>
                <a:latin typeface="Montserrat"/>
                <a:ea typeface="Montserrat"/>
                <a:cs typeface="Montserrat"/>
                <a:sym typeface="Montserrat"/>
              </a:rPr>
              <a:t>Старший инженер-программист</a:t>
            </a:r>
            <a:endParaRPr sz="2000">
              <a:solidFill>
                <a:srgbClr val="FEFFF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312cb20dbda_1_18"/>
          <p:cNvSpPr txBox="1"/>
          <p:nvPr/>
        </p:nvSpPr>
        <p:spPr>
          <a:xfrm>
            <a:off x="587375" y="1632400"/>
            <a:ext cx="9984600" cy="51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rgbClr val="569CD6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ru-RU" sz="16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sz="1600">
                <a:solidFill>
                  <a:srgbClr val="569CD6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ru-RU" sz="16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sz="1600">
                <a:solidFill>
                  <a:srgbClr val="4EC9B0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ReportReceiver</a:t>
            </a:r>
            <a:r>
              <a:rPr lang="ru-RU" sz="16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600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600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ru-RU" sz="1600">
                <a:solidFill>
                  <a:srgbClr val="569CD6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ru-RU" sz="16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sz="1600">
                <a:solidFill>
                  <a:srgbClr val="4EC9B0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Dictionary</a:t>
            </a:r>
            <a:r>
              <a:rPr lang="ru-RU" sz="16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ru-RU" sz="1600">
                <a:solidFill>
                  <a:srgbClr val="4EC9B0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Guid</a:t>
            </a:r>
            <a:r>
              <a:rPr lang="ru-RU" sz="16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ru-RU" sz="1600">
                <a:solidFill>
                  <a:srgbClr val="4EC9B0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Report</a:t>
            </a:r>
            <a:r>
              <a:rPr lang="ru-RU" sz="16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ru-RU" sz="1600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reportsCache</a:t>
            </a:r>
            <a:r>
              <a:rPr lang="ru-RU" sz="16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ru-RU" sz="1600">
                <a:solidFill>
                  <a:srgbClr val="569CD6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ru-RU" sz="16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sz="1600">
                <a:solidFill>
                  <a:srgbClr val="4EC9B0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Dictionary</a:t>
            </a:r>
            <a:r>
              <a:rPr lang="ru-RU" sz="16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ru-RU" sz="1600">
                <a:solidFill>
                  <a:srgbClr val="4EC9B0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Guid</a:t>
            </a:r>
            <a:r>
              <a:rPr lang="ru-RU" sz="16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ru-RU" sz="1600">
                <a:solidFill>
                  <a:srgbClr val="4EC9B0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Organization</a:t>
            </a:r>
            <a:r>
              <a:rPr lang="ru-RU" sz="16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ru-RU" sz="1600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sendersCache</a:t>
            </a:r>
            <a:r>
              <a:rPr lang="ru-RU" sz="16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ru-RU" sz="1600">
                <a:solidFill>
                  <a:srgbClr val="569CD6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ru-RU" sz="16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sz="1600">
                <a:solidFill>
                  <a:srgbClr val="4EC9B0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Dictionary</a:t>
            </a:r>
            <a:r>
              <a:rPr lang="ru-RU" sz="16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ru-RU" sz="1600">
                <a:solidFill>
                  <a:srgbClr val="4EC9B0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Guid</a:t>
            </a:r>
            <a:r>
              <a:rPr lang="ru-RU" sz="16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ru-RU" sz="1600">
                <a:solidFill>
                  <a:srgbClr val="4EC9B0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Organization</a:t>
            </a:r>
            <a:r>
              <a:rPr lang="ru-RU" sz="16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ru-RU" sz="1600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receiversCache</a:t>
            </a:r>
            <a:r>
              <a:rPr lang="ru-RU" sz="16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ru-RU" sz="1600">
                <a:solidFill>
                  <a:srgbClr val="569CD6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ru-RU" sz="16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sz="1600">
                <a:solidFill>
                  <a:srgbClr val="4EC9B0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OrganizationRepo</a:t>
            </a:r>
            <a:r>
              <a:rPr lang="ru-RU" sz="16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sz="1600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organizationsRepo</a:t>
            </a:r>
            <a:r>
              <a:rPr lang="ru-RU" sz="16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ru-RU" sz="1600">
                <a:solidFill>
                  <a:srgbClr val="569CD6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ru-RU" sz="16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sz="1600">
                <a:solidFill>
                  <a:srgbClr val="569CD6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ru-RU" sz="16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sz="1600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ReceiveReport</a:t>
            </a:r>
            <a:r>
              <a:rPr lang="ru-RU" sz="16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ru-RU" sz="1600">
                <a:solidFill>
                  <a:srgbClr val="4EC9B0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Report</a:t>
            </a:r>
            <a:r>
              <a:rPr lang="ru-RU" sz="16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sz="1600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report</a:t>
            </a:r>
            <a:r>
              <a:rPr lang="ru-RU" sz="16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600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ru-RU" sz="1600">
                <a:solidFill>
                  <a:srgbClr val="C586C0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ru-RU" sz="16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ru-RU" sz="1600">
                <a:solidFill>
                  <a:srgbClr val="D4D4D4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!</a:t>
            </a:r>
            <a:r>
              <a:rPr lang="ru-RU" sz="1600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reportsCache</a:t>
            </a:r>
            <a:r>
              <a:rPr lang="ru-RU" sz="16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ru-RU" sz="1600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ContainsKey</a:t>
            </a:r>
            <a:r>
              <a:rPr lang="ru-RU" sz="16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ru-RU" sz="1600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report</a:t>
            </a:r>
            <a:r>
              <a:rPr lang="ru-RU" sz="16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ru-RU" sz="1600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Id</a:t>
            </a:r>
            <a:r>
              <a:rPr lang="ru-RU" sz="16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)) {</a:t>
            </a:r>
            <a:endParaRPr sz="1600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ru-RU" sz="1600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sendersCache</a:t>
            </a:r>
            <a:r>
              <a:rPr lang="ru-RU" sz="16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ru-RU" sz="1600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Add</a:t>
            </a:r>
            <a:r>
              <a:rPr lang="ru-RU" sz="16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ru-RU" sz="1600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report</a:t>
            </a:r>
            <a:r>
              <a:rPr lang="ru-RU" sz="16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ru-RU" sz="1600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Id</a:t>
            </a:r>
            <a:r>
              <a:rPr lang="ru-RU" sz="16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ru-RU" sz="1600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organizationsRepo</a:t>
            </a:r>
            <a:r>
              <a:rPr lang="ru-RU" sz="16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ru-RU" sz="1600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ru-RU" sz="16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ru-RU" sz="1600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report</a:t>
            </a:r>
            <a:r>
              <a:rPr lang="ru-RU" sz="16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ru-RU" sz="1600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SenderId</a:t>
            </a:r>
            <a:r>
              <a:rPr lang="ru-RU" sz="16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));</a:t>
            </a:r>
            <a:endParaRPr sz="1600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ru-RU" sz="1600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receiversCache</a:t>
            </a:r>
            <a:r>
              <a:rPr lang="ru-RU" sz="16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ru-RU" sz="1600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Add</a:t>
            </a:r>
            <a:r>
              <a:rPr lang="ru-RU" sz="16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ru-RU" sz="1600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report</a:t>
            </a:r>
            <a:r>
              <a:rPr lang="ru-RU" sz="16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ru-RU" sz="1600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Id</a:t>
            </a:r>
            <a:r>
              <a:rPr lang="ru-RU" sz="16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ru-RU" sz="1600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organizationsRepo</a:t>
            </a:r>
            <a:r>
              <a:rPr lang="ru-RU" sz="16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ru-RU" sz="1600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ru-RU" sz="16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ru-RU" sz="1600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report</a:t>
            </a:r>
            <a:r>
              <a:rPr lang="ru-RU" sz="16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ru-RU" sz="1600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ReceiverId</a:t>
            </a:r>
            <a:r>
              <a:rPr lang="ru-RU" sz="16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));</a:t>
            </a:r>
            <a:endParaRPr sz="1600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ru-RU" sz="1600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reportsCache</a:t>
            </a:r>
            <a:r>
              <a:rPr lang="ru-RU" sz="16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ru-RU" sz="1600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Add</a:t>
            </a:r>
            <a:r>
              <a:rPr lang="ru-RU" sz="16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ru-RU" sz="1600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report</a:t>
            </a:r>
            <a:r>
              <a:rPr lang="ru-RU" sz="16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ru-RU" sz="1600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Id</a:t>
            </a:r>
            <a:r>
              <a:rPr lang="ru-RU" sz="16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ru-RU" sz="1600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report</a:t>
            </a:r>
            <a:r>
              <a:rPr lang="ru-RU" sz="16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600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 sz="1600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600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325" name="Google Shape;325;g312cb20dbda_1_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05531" y="584205"/>
            <a:ext cx="1199100" cy="1199100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Google Shape;326;g312cb20dbda_1_18"/>
          <p:cNvSpPr txBox="1"/>
          <p:nvPr>
            <p:ph type="title"/>
          </p:nvPr>
        </p:nvSpPr>
        <p:spPr>
          <a:xfrm>
            <a:off x="587375" y="584200"/>
            <a:ext cx="6118200" cy="11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ru-RU"/>
              <a:t>Что делает код?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3120ba7d59a_0_60"/>
          <p:cNvSpPr txBox="1"/>
          <p:nvPr>
            <p:ph type="title"/>
          </p:nvPr>
        </p:nvSpPr>
        <p:spPr>
          <a:xfrm>
            <a:off x="587375" y="584200"/>
            <a:ext cx="9984600" cy="11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ru-RU" sz="4000"/>
              <a:t>Помни о консистентности долгоживущих объектов</a:t>
            </a:r>
            <a:endParaRPr sz="4000"/>
          </a:p>
        </p:txBody>
      </p:sp>
      <p:sp>
        <p:nvSpPr>
          <p:cNvPr id="332" name="Google Shape;332;g3120ba7d59a_0_60"/>
          <p:cNvSpPr txBox="1"/>
          <p:nvPr/>
        </p:nvSpPr>
        <p:spPr>
          <a:xfrm>
            <a:off x="587375" y="1632400"/>
            <a:ext cx="9984600" cy="51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rgbClr val="569CD6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ru-RU" sz="16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sz="1600">
                <a:solidFill>
                  <a:srgbClr val="569CD6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ru-RU" sz="16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sz="1600">
                <a:solidFill>
                  <a:srgbClr val="4EC9B0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ReportReceiver</a:t>
            </a:r>
            <a:r>
              <a:rPr lang="ru-RU" sz="16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600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600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ru-RU" sz="1600">
                <a:solidFill>
                  <a:srgbClr val="569CD6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ru-RU" sz="16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sz="1600">
                <a:solidFill>
                  <a:srgbClr val="4EC9B0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Dictionary</a:t>
            </a:r>
            <a:r>
              <a:rPr lang="ru-RU" sz="16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ru-RU" sz="1600">
                <a:solidFill>
                  <a:srgbClr val="4EC9B0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Guid</a:t>
            </a:r>
            <a:r>
              <a:rPr lang="ru-RU" sz="16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ru-RU" sz="1600">
                <a:solidFill>
                  <a:srgbClr val="4EC9B0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Report</a:t>
            </a:r>
            <a:r>
              <a:rPr lang="ru-RU" sz="16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ru-RU" sz="1600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reportsCache</a:t>
            </a:r>
            <a:r>
              <a:rPr lang="ru-RU" sz="16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ru-RU" sz="1600">
                <a:solidFill>
                  <a:srgbClr val="569CD6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ru-RU" sz="16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sz="1600">
                <a:solidFill>
                  <a:srgbClr val="4EC9B0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Dictionary</a:t>
            </a:r>
            <a:r>
              <a:rPr lang="ru-RU" sz="16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ru-RU" sz="1600">
                <a:solidFill>
                  <a:srgbClr val="4EC9B0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Guid</a:t>
            </a:r>
            <a:r>
              <a:rPr lang="ru-RU" sz="16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ru-RU" sz="1600">
                <a:solidFill>
                  <a:srgbClr val="4EC9B0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Organization</a:t>
            </a:r>
            <a:r>
              <a:rPr lang="ru-RU" sz="16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ru-RU" sz="1600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sendersCache</a:t>
            </a:r>
            <a:r>
              <a:rPr lang="ru-RU" sz="16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ru-RU" sz="1600">
                <a:solidFill>
                  <a:srgbClr val="569CD6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ru-RU" sz="16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sz="1600">
                <a:solidFill>
                  <a:srgbClr val="4EC9B0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Dictionary</a:t>
            </a:r>
            <a:r>
              <a:rPr lang="ru-RU" sz="16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ru-RU" sz="1600">
                <a:solidFill>
                  <a:srgbClr val="4EC9B0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Guid</a:t>
            </a:r>
            <a:r>
              <a:rPr lang="ru-RU" sz="16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ru-RU" sz="1600">
                <a:solidFill>
                  <a:srgbClr val="4EC9B0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Organization</a:t>
            </a:r>
            <a:r>
              <a:rPr lang="ru-RU" sz="16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ru-RU" sz="1600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receiversCache</a:t>
            </a:r>
            <a:r>
              <a:rPr lang="ru-RU" sz="16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ru-RU" sz="1600">
                <a:solidFill>
                  <a:srgbClr val="569CD6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ru-RU" sz="16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sz="1600">
                <a:solidFill>
                  <a:srgbClr val="4EC9B0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OrganizationRepo</a:t>
            </a:r>
            <a:r>
              <a:rPr lang="ru-RU" sz="16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sz="1600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organizationsRepo</a:t>
            </a:r>
            <a:r>
              <a:rPr lang="ru-RU" sz="16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ru-RU" sz="1600">
                <a:solidFill>
                  <a:srgbClr val="569CD6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ru-RU" sz="16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sz="1600">
                <a:solidFill>
                  <a:srgbClr val="569CD6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ru-RU" sz="16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sz="1600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ReceiveReport</a:t>
            </a:r>
            <a:r>
              <a:rPr lang="ru-RU" sz="16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ru-RU" sz="1600">
                <a:solidFill>
                  <a:srgbClr val="4EC9B0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Report</a:t>
            </a:r>
            <a:r>
              <a:rPr lang="ru-RU" sz="16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sz="1600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report</a:t>
            </a:r>
            <a:r>
              <a:rPr lang="ru-RU" sz="16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600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ru-RU" sz="1600">
                <a:solidFill>
                  <a:srgbClr val="C586C0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ru-RU" sz="16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ru-RU" sz="1600">
                <a:solidFill>
                  <a:srgbClr val="D4D4D4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!</a:t>
            </a:r>
            <a:r>
              <a:rPr lang="ru-RU" sz="1600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reportsCache</a:t>
            </a:r>
            <a:r>
              <a:rPr lang="ru-RU" sz="16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ru-RU" sz="1600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ContainsKey</a:t>
            </a:r>
            <a:r>
              <a:rPr lang="ru-RU" sz="16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ru-RU" sz="1600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report</a:t>
            </a:r>
            <a:r>
              <a:rPr lang="ru-RU" sz="16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ru-RU" sz="1600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Id</a:t>
            </a:r>
            <a:r>
              <a:rPr lang="ru-RU" sz="16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)) {</a:t>
            </a:r>
            <a:endParaRPr sz="1600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ru-RU" sz="1600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sendersCache</a:t>
            </a:r>
            <a:r>
              <a:rPr lang="ru-RU" sz="16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ru-RU" sz="1600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Add</a:t>
            </a:r>
            <a:r>
              <a:rPr lang="ru-RU" sz="16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ru-RU" sz="1600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report</a:t>
            </a:r>
            <a:r>
              <a:rPr lang="ru-RU" sz="16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ru-RU" sz="1600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Id</a:t>
            </a:r>
            <a:r>
              <a:rPr lang="ru-RU" sz="16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ru-RU" sz="1600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organizationsRepo</a:t>
            </a:r>
            <a:r>
              <a:rPr lang="ru-RU" sz="16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ru-RU" sz="1600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ru-RU" sz="16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ru-RU" sz="1600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report</a:t>
            </a:r>
            <a:r>
              <a:rPr lang="ru-RU" sz="16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ru-RU" sz="1600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SenderId</a:t>
            </a:r>
            <a:r>
              <a:rPr lang="ru-RU" sz="16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));</a:t>
            </a:r>
            <a:endParaRPr sz="1600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ru-RU" sz="1600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receiversCache</a:t>
            </a:r>
            <a:r>
              <a:rPr lang="ru-RU" sz="16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ru-RU" sz="1600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Add</a:t>
            </a:r>
            <a:r>
              <a:rPr lang="ru-RU" sz="16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ru-RU" sz="1600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report</a:t>
            </a:r>
            <a:r>
              <a:rPr lang="ru-RU" sz="16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ru-RU" sz="1600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Id</a:t>
            </a:r>
            <a:r>
              <a:rPr lang="ru-RU" sz="16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ru-RU" sz="1600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organizationsRepo</a:t>
            </a:r>
            <a:r>
              <a:rPr lang="ru-RU" sz="16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ru-RU" sz="1600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ru-RU" sz="16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ru-RU" sz="1600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report</a:t>
            </a:r>
            <a:r>
              <a:rPr lang="ru-RU" sz="16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ru-RU" sz="1600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ReceiverId</a:t>
            </a:r>
            <a:r>
              <a:rPr lang="ru-RU" sz="16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));</a:t>
            </a:r>
            <a:endParaRPr sz="1600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ru-RU" sz="1600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reportsCache</a:t>
            </a:r>
            <a:r>
              <a:rPr lang="ru-RU" sz="16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ru-RU" sz="1600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Add</a:t>
            </a:r>
            <a:r>
              <a:rPr lang="ru-RU" sz="16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ru-RU" sz="1600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report</a:t>
            </a:r>
            <a:r>
              <a:rPr lang="ru-RU" sz="16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ru-RU" sz="1600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Id</a:t>
            </a:r>
            <a:r>
              <a:rPr lang="ru-RU" sz="16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ru-RU" sz="1600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report</a:t>
            </a:r>
            <a:r>
              <a:rPr lang="ru-RU" sz="16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600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 sz="1600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600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33" name="Google Shape;333;g3120ba7d59a_0_60"/>
          <p:cNvSpPr txBox="1"/>
          <p:nvPr/>
        </p:nvSpPr>
        <p:spPr>
          <a:xfrm rot="-302903">
            <a:off x="4518873" y="5550673"/>
            <a:ext cx="7128654" cy="80051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000">
                <a:solidFill>
                  <a:srgbClr val="EA9999"/>
                </a:solidFill>
                <a:latin typeface="Montserrat"/>
                <a:ea typeface="Montserrat"/>
                <a:cs typeface="Montserrat"/>
                <a:sym typeface="Montserrat"/>
              </a:rPr>
              <a:t>Fail Fast тоже может нарушить консистентность!</a:t>
            </a:r>
            <a:endParaRPr b="1" sz="2000">
              <a:solidFill>
                <a:srgbClr val="EA999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000">
                <a:solidFill>
                  <a:srgbClr val="EA9999"/>
                </a:solidFill>
                <a:latin typeface="Montserrat"/>
                <a:ea typeface="Montserrat"/>
                <a:cs typeface="Montserrat"/>
                <a:sym typeface="Montserrat"/>
              </a:rPr>
              <a:t>Но замалчивание проблем еще опаснее…</a:t>
            </a:r>
            <a:endParaRPr b="1" sz="2000">
              <a:solidFill>
                <a:srgbClr val="EA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34" name="Google Shape;334;g3120ba7d59a_0_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91826" y="584201"/>
            <a:ext cx="1377125" cy="137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3120ba7d59a_0_68"/>
          <p:cNvSpPr txBox="1"/>
          <p:nvPr>
            <p:ph type="title"/>
          </p:nvPr>
        </p:nvSpPr>
        <p:spPr>
          <a:xfrm>
            <a:off x="587375" y="577550"/>
            <a:ext cx="11017200" cy="11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ru-RU"/>
              <a:t>Сделай </a:t>
            </a:r>
            <a:r>
              <a:rPr lang="ru-RU"/>
              <a:t>NullReferenceException заметным</a:t>
            </a:r>
            <a:r>
              <a:rPr lang="ru-RU"/>
              <a:t> </a:t>
            </a:r>
            <a:endParaRPr/>
          </a:p>
        </p:txBody>
      </p:sp>
      <p:sp>
        <p:nvSpPr>
          <p:cNvPr id="340" name="Google Shape;340;g3120ba7d59a_0_68"/>
          <p:cNvSpPr txBox="1"/>
          <p:nvPr/>
        </p:nvSpPr>
        <p:spPr>
          <a:xfrm>
            <a:off x="587375" y="2323575"/>
            <a:ext cx="9018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Старайся не возвращать </a:t>
            </a:r>
            <a:r>
              <a:rPr b="1" lang="ru-RU" sz="2000">
                <a:solidFill>
                  <a:srgbClr val="9FC5E8"/>
                </a:solidFill>
                <a:latin typeface="Montserrat"/>
                <a:ea typeface="Montserrat"/>
                <a:cs typeface="Montserrat"/>
                <a:sym typeface="Montserrat"/>
              </a:rPr>
              <a:t>null </a:t>
            </a:r>
            <a:r>
              <a:rPr lang="ru-RU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никогда!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41" name="Google Shape;341;g3120ba7d59a_0_6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7387" y="3042168"/>
            <a:ext cx="464734" cy="464734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" name="Google Shape;342;g3120ba7d59a_0_6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7387" y="3704406"/>
            <a:ext cx="464734" cy="464734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Google Shape;343;g3120ba7d59a_0_68"/>
          <p:cNvSpPr txBox="1"/>
          <p:nvPr/>
        </p:nvSpPr>
        <p:spPr>
          <a:xfrm>
            <a:off x="1203263" y="3129456"/>
            <a:ext cx="8827500" cy="9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sz="2000">
                <a:solidFill>
                  <a:srgbClr val="C586C0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throw</a:t>
            </a:r>
            <a:r>
              <a:rPr lang="ru-RU" sz="20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sz="2000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NotFoundException</a:t>
            </a:r>
            <a:r>
              <a:rPr lang="ru-RU" sz="20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2000">
              <a:solidFill>
                <a:srgbClr val="FEFFFE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rgbClr val="FEFFFE"/>
                </a:solidFill>
                <a:latin typeface="Montserrat"/>
                <a:ea typeface="Montserrat"/>
                <a:cs typeface="Montserrat"/>
                <a:sym typeface="Montserrat"/>
              </a:rPr>
              <a:t>Паттерн </a:t>
            </a:r>
            <a:r>
              <a:rPr lang="ru-RU" sz="2000">
                <a:solidFill>
                  <a:srgbClr val="B5CEA8"/>
                </a:solidFill>
                <a:latin typeface="Montserrat"/>
                <a:ea typeface="Montserrat"/>
                <a:cs typeface="Montserrat"/>
                <a:sym typeface="Montserrat"/>
              </a:rPr>
              <a:t>Maybe</a:t>
            </a:r>
            <a:r>
              <a:rPr lang="ru-RU" sz="2000">
                <a:solidFill>
                  <a:srgbClr val="B6D7A8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ru-RU" sz="2000">
                <a:solidFill>
                  <a:srgbClr val="FEFFFE"/>
                </a:solidFill>
                <a:latin typeface="Montserrat"/>
                <a:ea typeface="Montserrat"/>
                <a:cs typeface="Montserrat"/>
                <a:sym typeface="Montserrat"/>
              </a:rPr>
              <a:t>/ </a:t>
            </a:r>
            <a:r>
              <a:rPr lang="ru-RU" sz="2000">
                <a:solidFill>
                  <a:srgbClr val="DCDCAA"/>
                </a:solidFill>
                <a:latin typeface="Montserrat"/>
                <a:ea typeface="Montserrat"/>
                <a:cs typeface="Montserrat"/>
                <a:sym typeface="Montserrat"/>
              </a:rPr>
              <a:t>Result&lt;T&gt;</a:t>
            </a:r>
            <a:endParaRPr>
              <a:solidFill>
                <a:srgbClr val="DCDCAA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4" name="Google Shape;344;g3120ba7d59a_0_68"/>
          <p:cNvSpPr txBox="1"/>
          <p:nvPr/>
        </p:nvSpPr>
        <p:spPr>
          <a:xfrm>
            <a:off x="587375" y="4772425"/>
            <a:ext cx="10814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Но если очень хочется, то </a:t>
            </a:r>
            <a:r>
              <a:rPr lang="ru-RU" sz="2000">
                <a:solidFill>
                  <a:srgbClr val="DCDCAA"/>
                </a:solidFill>
                <a:latin typeface="Montserrat"/>
                <a:ea typeface="Montserrat"/>
                <a:cs typeface="Montserrat"/>
                <a:sym typeface="Montserrat"/>
              </a:rPr>
              <a:t>[CanBeNull]</a:t>
            </a:r>
            <a:r>
              <a:rPr lang="ru-RU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+ </a:t>
            </a:r>
            <a:r>
              <a:rPr lang="ru-RU" sz="2000">
                <a:solidFill>
                  <a:srgbClr val="C586C0"/>
                </a:solidFill>
                <a:latin typeface="Montserrat"/>
                <a:ea typeface="Montserrat"/>
                <a:cs typeface="Montserrat"/>
                <a:sym typeface="Montserrat"/>
              </a:rPr>
              <a:t>ReSharper</a:t>
            </a:r>
            <a:endParaRPr sz="2000">
              <a:solidFill>
                <a:srgbClr val="C586C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5" name="Google Shape;345;g3120ba7d59a_0_68"/>
          <p:cNvSpPr txBox="1"/>
          <p:nvPr/>
        </p:nvSpPr>
        <p:spPr>
          <a:xfrm>
            <a:off x="587375" y="5368450"/>
            <a:ext cx="9342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Если нет решарпера, то используй конвенции наименования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3120ba7d59a_0_82"/>
          <p:cNvSpPr txBox="1"/>
          <p:nvPr>
            <p:ph type="title"/>
          </p:nvPr>
        </p:nvSpPr>
        <p:spPr>
          <a:xfrm>
            <a:off x="587375" y="584200"/>
            <a:ext cx="10814400" cy="11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ru-RU"/>
              <a:t>#2 Конвенции наименования</a:t>
            </a:r>
            <a:endParaRPr/>
          </a:p>
        </p:txBody>
      </p:sp>
      <p:sp>
        <p:nvSpPr>
          <p:cNvPr id="351" name="Google Shape;351;g3120ba7d59a_0_82"/>
          <p:cNvSpPr txBox="1"/>
          <p:nvPr/>
        </p:nvSpPr>
        <p:spPr>
          <a:xfrm>
            <a:off x="587375" y="2323575"/>
            <a:ext cx="9018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000">
                <a:solidFill>
                  <a:srgbClr val="9FC5E8"/>
                </a:solidFill>
                <a:latin typeface="Montserrat"/>
                <a:ea typeface="Montserrat"/>
                <a:cs typeface="Montserrat"/>
                <a:sym typeface="Montserrat"/>
              </a:rPr>
              <a:t>null</a:t>
            </a:r>
            <a:r>
              <a:rPr b="1" lang="ru-RU" sz="2000">
                <a:solidFill>
                  <a:srgbClr val="9FC5E8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ru-RU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разрешено возвращать только методам </a:t>
            </a:r>
            <a:r>
              <a:rPr lang="ru-RU" sz="2000">
                <a:solidFill>
                  <a:srgbClr val="DCDCAA"/>
                </a:solidFill>
                <a:latin typeface="Montserrat"/>
                <a:ea typeface="Montserrat"/>
                <a:cs typeface="Montserrat"/>
                <a:sym typeface="Montserrat"/>
              </a:rPr>
              <a:t>FindXXX </a:t>
            </a:r>
            <a:r>
              <a:rPr lang="ru-RU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или </a:t>
            </a:r>
            <a:r>
              <a:rPr lang="ru-RU" sz="2000">
                <a:solidFill>
                  <a:srgbClr val="DCDCAA"/>
                </a:solidFill>
                <a:latin typeface="Montserrat"/>
                <a:ea typeface="Montserrat"/>
                <a:cs typeface="Montserrat"/>
                <a:sym typeface="Montserrat"/>
              </a:rPr>
              <a:t>TryXXX</a:t>
            </a:r>
            <a:endParaRPr sz="2000">
              <a:solidFill>
                <a:srgbClr val="DCDCAA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52" name="Google Shape;352;g3120ba7d59a_0_8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7375" y="3536525"/>
            <a:ext cx="417850" cy="41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3" name="Google Shape;353;g3120ba7d59a_0_8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0025" y="3921200"/>
            <a:ext cx="355200" cy="417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" name="Google Shape;354;g3120ba7d59a_0_8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7375" y="4374725"/>
            <a:ext cx="417850" cy="41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" name="Google Shape;355;g3120ba7d59a_0_8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0025" y="4759400"/>
            <a:ext cx="355200" cy="417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" name="Google Shape;356;g3120ba7d59a_0_8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0025" y="5140400"/>
            <a:ext cx="355200" cy="417825"/>
          </a:xfrm>
          <a:prstGeom prst="rect">
            <a:avLst/>
          </a:prstGeom>
          <a:noFill/>
          <a:ln>
            <a:noFill/>
          </a:ln>
        </p:spPr>
      </p:pic>
      <p:sp>
        <p:nvSpPr>
          <p:cNvPr id="357" name="Google Shape;357;g3120ba7d59a_0_82"/>
          <p:cNvSpPr txBox="1"/>
          <p:nvPr/>
        </p:nvSpPr>
        <p:spPr>
          <a:xfrm>
            <a:off x="1120775" y="3499150"/>
            <a:ext cx="6344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rgbClr val="569CD6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ru-RU" sz="20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sz="2000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ru-RU" sz="20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sz="2000">
                <a:solidFill>
                  <a:srgbClr val="D4D4D4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ru-RU" sz="20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sz="2000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FindPerson</a:t>
            </a:r>
            <a:r>
              <a:rPr lang="ru-RU" sz="20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ru-RU" sz="2000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id</a:t>
            </a:r>
            <a:r>
              <a:rPr lang="ru-RU" sz="20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).</a:t>
            </a:r>
            <a:r>
              <a:rPr lang="ru-RU" sz="2000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ru-RU" sz="20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</p:txBody>
      </p:sp>
      <p:sp>
        <p:nvSpPr>
          <p:cNvPr id="358" name="Google Shape;358;g3120ba7d59a_0_82"/>
          <p:cNvSpPr txBox="1"/>
          <p:nvPr/>
        </p:nvSpPr>
        <p:spPr>
          <a:xfrm>
            <a:off x="1120775" y="3883800"/>
            <a:ext cx="6563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rgbClr val="569CD6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ru-RU" sz="20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sz="2000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ru-RU" sz="20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sz="2000">
                <a:solidFill>
                  <a:srgbClr val="D4D4D4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ru-RU" sz="20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sz="2000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FindPerson</a:t>
            </a:r>
            <a:r>
              <a:rPr lang="ru-RU" sz="20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ru-RU" sz="2000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id</a:t>
            </a:r>
            <a:r>
              <a:rPr lang="ru-RU" sz="20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ru-RU" sz="2000">
                <a:solidFill>
                  <a:srgbClr val="D4D4D4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?</a:t>
            </a:r>
            <a:r>
              <a:rPr lang="ru-RU" sz="20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ru-RU" sz="2000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ru-RU" sz="20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sz="2000">
                <a:solidFill>
                  <a:srgbClr val="D4D4D4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??</a:t>
            </a:r>
            <a:r>
              <a:rPr lang="ru-RU" sz="20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sz="2000">
                <a:solidFill>
                  <a:srgbClr val="CE917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"NA"</a:t>
            </a:r>
            <a:r>
              <a:rPr lang="ru-RU" sz="20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</p:txBody>
      </p:sp>
      <p:sp>
        <p:nvSpPr>
          <p:cNvPr id="359" name="Google Shape;359;g3120ba7d59a_0_82"/>
          <p:cNvSpPr txBox="1"/>
          <p:nvPr/>
        </p:nvSpPr>
        <p:spPr>
          <a:xfrm>
            <a:off x="1120775" y="4300225"/>
            <a:ext cx="5733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Run</a:t>
            </a:r>
            <a:r>
              <a:rPr lang="ru-RU" sz="20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ru-RU" sz="2000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TryReadSettings</a:t>
            </a:r>
            <a:r>
              <a:rPr lang="ru-RU" sz="20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ru-RU" sz="2000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filename</a:t>
            </a:r>
            <a:r>
              <a:rPr lang="ru-RU" sz="20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));</a:t>
            </a:r>
            <a:endParaRPr/>
          </a:p>
        </p:txBody>
      </p:sp>
      <p:sp>
        <p:nvSpPr>
          <p:cNvPr id="360" name="Google Shape;360;g3120ba7d59a_0_82"/>
          <p:cNvSpPr txBox="1"/>
          <p:nvPr/>
        </p:nvSpPr>
        <p:spPr>
          <a:xfrm>
            <a:off x="1120775" y="4722013"/>
            <a:ext cx="7480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Run</a:t>
            </a:r>
            <a:r>
              <a:rPr lang="ru-RU" sz="20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ru-RU" sz="2000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TryReadSettings</a:t>
            </a:r>
            <a:r>
              <a:rPr lang="ru-RU" sz="20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ru-RU" sz="2000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filename</a:t>
            </a:r>
            <a:r>
              <a:rPr lang="ru-RU" sz="20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ru-RU" sz="2000">
                <a:solidFill>
                  <a:srgbClr val="D4D4D4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??</a:t>
            </a:r>
            <a:r>
              <a:rPr lang="ru-RU" sz="20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sz="2000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defaultSettings</a:t>
            </a:r>
            <a:r>
              <a:rPr lang="ru-RU" sz="20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</p:txBody>
      </p:sp>
      <p:sp>
        <p:nvSpPr>
          <p:cNvPr id="361" name="Google Shape;361;g3120ba7d59a_0_82"/>
          <p:cNvSpPr txBox="1"/>
          <p:nvPr/>
        </p:nvSpPr>
        <p:spPr>
          <a:xfrm>
            <a:off x="1120775" y="5101300"/>
            <a:ext cx="6978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GetConvertor</a:t>
            </a:r>
            <a:r>
              <a:rPr lang="ru-RU" sz="20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ru-RU" sz="2000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formatType</a:t>
            </a:r>
            <a:r>
              <a:rPr lang="ru-RU" sz="20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).</a:t>
            </a:r>
            <a:r>
              <a:rPr lang="ru-RU" sz="2000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Convert</a:t>
            </a:r>
            <a:r>
              <a:rPr lang="ru-RU" sz="20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ru-RU" sz="2000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ReadData</a:t>
            </a:r>
            <a:r>
              <a:rPr lang="ru-RU" sz="20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());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3120ba7d59a_0_96"/>
          <p:cNvSpPr txBox="1"/>
          <p:nvPr>
            <p:ph type="title"/>
          </p:nvPr>
        </p:nvSpPr>
        <p:spPr>
          <a:xfrm>
            <a:off x="587375" y="736600"/>
            <a:ext cx="6665100" cy="11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ru-RU"/>
              <a:t>Исключения для исключительного</a:t>
            </a:r>
            <a:endParaRPr/>
          </a:p>
        </p:txBody>
      </p:sp>
      <p:pic>
        <p:nvPicPr>
          <p:cNvPr id="367" name="Google Shape;367;g3120ba7d59a_0_9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27501" y="736601"/>
            <a:ext cx="1377125" cy="137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Тheme Montserrat">
  <a:themeElements>
    <a:clrScheme name="Шаблон 2023">
      <a:dk1>
        <a:srgbClr val="FEFFFE"/>
      </a:dk1>
      <a:lt1>
        <a:srgbClr val="000000"/>
      </a:lt1>
      <a:dk2>
        <a:srgbClr val="F1F1F1"/>
      </a:dk2>
      <a:lt2>
        <a:srgbClr val="000000"/>
      </a:lt2>
      <a:accent1>
        <a:srgbClr val="00C5A7"/>
      </a:accent1>
      <a:accent2>
        <a:srgbClr val="FF8126"/>
      </a:accent2>
      <a:accent3>
        <a:srgbClr val="26AD50"/>
      </a:accent3>
      <a:accent4>
        <a:srgbClr val="FE5948"/>
      </a:accent4>
      <a:accent5>
        <a:srgbClr val="2191FE"/>
      </a:accent5>
      <a:accent6>
        <a:srgbClr val="B850CF"/>
      </a:accent6>
      <a:hlink>
        <a:srgbClr val="0671F6"/>
      </a:hlink>
      <a:folHlink>
        <a:srgbClr val="0570F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2021-03-05T04:34:43Z</dcterms:created>
  <dc:creator>Ольга Преображенская</dc:creator>
</cp:coreProperties>
</file>