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kwpbMeLweoCmbChyeaVeXMVT8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customschemas.google.com/relationships/presentationmetadata" Target="metadata"/><Relationship Id="rId16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/>
              <a:t>Многопоточное и асинхронное программирование</a:t>
            </a:r>
            <a:endParaRPr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anton@tolstov.io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"/>
          <p:cNvCxnSpPr/>
          <p:nvPr/>
        </p:nvCxnSpPr>
        <p:spPr>
          <a:xfrm rot="10800000">
            <a:off x="5540094" y="1062448"/>
            <a:ext cx="33878" cy="530352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2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2"/>
          <p:cNvCxnSpPr/>
          <p:nvPr/>
        </p:nvCxnSpPr>
        <p:spPr>
          <a:xfrm>
            <a:off x="5037909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2"/>
          <p:cNvCxnSpPr/>
          <p:nvPr/>
        </p:nvCxnSpPr>
        <p:spPr>
          <a:xfrm>
            <a:off x="7154091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"/>
          <p:cNvSpPr txBox="1"/>
          <p:nvPr/>
        </p:nvSpPr>
        <p:spPr>
          <a:xfrm>
            <a:off x="2314868" y="1018903"/>
            <a:ext cx="25207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Monitor.Enter</a:t>
            </a:r>
            <a:endParaRPr b="1"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314867" y="1867988"/>
            <a:ext cx="2419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Monitor.Wait</a:t>
            </a:r>
            <a:endParaRPr b="1"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 rot="10800000">
            <a:off x="5538651" y="0"/>
            <a:ext cx="0" cy="141079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/>
        </p:nvSpPr>
        <p:spPr>
          <a:xfrm>
            <a:off x="9776531" y="0"/>
            <a:ext cx="24154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 #2</a:t>
            </a:r>
            <a:endParaRPr b="1"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03486" y="0"/>
            <a:ext cx="24154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 #1</a:t>
            </a:r>
            <a:endParaRPr b="1" sz="3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247443" y="3087189"/>
            <a:ext cx="25207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Monitor.Enter</a:t>
            </a:r>
            <a:endParaRPr b="1"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298001" y="4066902"/>
            <a:ext cx="25317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Monitor.Pulse</a:t>
            </a:r>
            <a:endParaRPr b="1"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298001" y="4785005"/>
            <a:ext cx="22688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Monitor.Exit</a:t>
            </a:r>
            <a:endParaRPr b="1"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14867" y="5839097"/>
            <a:ext cx="22688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Monitor.Exit</a:t>
            </a:r>
            <a:endParaRPr b="1"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rot="10800000">
            <a:off x="6618029" y="0"/>
            <a:ext cx="0" cy="3278778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6618029" y="3579222"/>
            <a:ext cx="0" cy="3278778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 rot="10800000">
            <a:off x="5573972" y="5669281"/>
            <a:ext cx="0" cy="118871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"/>
          <p:cNvSpPr/>
          <p:nvPr/>
        </p:nvSpPr>
        <p:spPr>
          <a:xfrm>
            <a:off x="5165155" y="1114697"/>
            <a:ext cx="817634" cy="1210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209212" y="3118021"/>
            <a:ext cx="817634" cy="2190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165155" y="5308225"/>
            <a:ext cx="817634" cy="10141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1480456" y="648574"/>
            <a:ext cx="7532915" cy="5560851"/>
            <a:chOff x="696684" y="603068"/>
            <a:chExt cx="7532915" cy="5560851"/>
          </a:xfrm>
        </p:grpSpPr>
        <p:sp>
          <p:nvSpPr>
            <p:cNvPr id="114" name="Google Shape;114;p3"/>
            <p:cNvSpPr txBox="1"/>
            <p:nvPr/>
          </p:nvSpPr>
          <p:spPr>
            <a:xfrm>
              <a:off x="3844184" y="603068"/>
              <a:ext cx="143821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Queue</a:t>
              </a:r>
              <a:endParaRPr b="1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5" name="Google Shape;115;p3"/>
            <p:cNvGrpSpPr/>
            <p:nvPr/>
          </p:nvGrpSpPr>
          <p:grpSpPr>
            <a:xfrm>
              <a:off x="3692434" y="1452153"/>
              <a:ext cx="1741714" cy="4093029"/>
              <a:chOff x="1236617" y="1382485"/>
              <a:chExt cx="1741714" cy="4093029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1236617" y="1382485"/>
                <a:ext cx="1741714" cy="4093029"/>
              </a:xfrm>
              <a:prstGeom prst="rect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606731" y="4720046"/>
                <a:ext cx="1036320" cy="491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606731" y="4114801"/>
                <a:ext cx="1036320" cy="491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606731" y="3496493"/>
                <a:ext cx="1036320" cy="491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606731" y="2870349"/>
                <a:ext cx="1036320" cy="491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21" name="Google Shape;121;p3"/>
            <p:cNvSpPr/>
            <p:nvPr/>
          </p:nvSpPr>
          <p:spPr>
            <a:xfrm>
              <a:off x="6749142" y="698430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#1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49141" y="2690946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#2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749141" y="4683462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#3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24" name="Google Shape;124;p3"/>
            <p:cNvCxnSpPr/>
            <p:nvPr/>
          </p:nvCxnSpPr>
          <p:spPr>
            <a:xfrm flipH="1">
              <a:off x="5538652" y="1358537"/>
              <a:ext cx="1058740" cy="418012"/>
            </a:xfrm>
            <a:prstGeom prst="straightConnector1">
              <a:avLst/>
            </a:prstGeom>
            <a:noFill/>
            <a:ln cap="flat" cmpd="sng" w="57150">
              <a:solidFill>
                <a:srgbClr val="4472C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5" name="Google Shape;125;p3"/>
            <p:cNvCxnSpPr/>
            <p:nvPr/>
          </p:nvCxnSpPr>
          <p:spPr>
            <a:xfrm flipH="1" rot="10800000">
              <a:off x="5686697" y="1687729"/>
              <a:ext cx="984069" cy="353130"/>
            </a:xfrm>
            <a:prstGeom prst="straightConnector1">
              <a:avLst/>
            </a:prstGeom>
            <a:noFill/>
            <a:ln cap="flat" cmpd="sng" w="57150">
              <a:solidFill>
                <a:srgbClr val="4472C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26" name="Google Shape;126;p3"/>
            <p:cNvGrpSpPr/>
            <p:nvPr/>
          </p:nvGrpSpPr>
          <p:grpSpPr>
            <a:xfrm rot="3600000">
              <a:off x="5495105" y="4694132"/>
              <a:ext cx="1132114" cy="682322"/>
              <a:chOff x="5538652" y="4598550"/>
              <a:chExt cx="1132114" cy="682322"/>
            </a:xfrm>
          </p:grpSpPr>
          <p:cxnSp>
            <p:nvCxnSpPr>
              <p:cNvPr id="127" name="Google Shape;127;p3"/>
              <p:cNvCxnSpPr/>
              <p:nvPr/>
            </p:nvCxnSpPr>
            <p:spPr>
              <a:xfrm flipH="1">
                <a:off x="5538652" y="4598550"/>
                <a:ext cx="1058740" cy="418012"/>
              </a:xfrm>
              <a:prstGeom prst="straightConnector1">
                <a:avLst/>
              </a:prstGeom>
              <a:noFill/>
              <a:ln cap="flat" cmpd="sng" w="57150">
                <a:solidFill>
                  <a:srgbClr val="4472C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flipH="1" rot="10800000">
                <a:off x="5686697" y="4927742"/>
                <a:ext cx="984069" cy="35313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4472C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29" name="Google Shape;129;p3"/>
            <p:cNvGrpSpPr/>
            <p:nvPr/>
          </p:nvGrpSpPr>
          <p:grpSpPr>
            <a:xfrm>
              <a:off x="5686697" y="3253090"/>
              <a:ext cx="844731" cy="313071"/>
              <a:chOff x="5686698" y="3185596"/>
              <a:chExt cx="844731" cy="313071"/>
            </a:xfrm>
          </p:grpSpPr>
          <p:cxnSp>
            <p:nvCxnSpPr>
              <p:cNvPr id="130" name="Google Shape;130;p3"/>
              <p:cNvCxnSpPr/>
              <p:nvPr/>
            </p:nvCxnSpPr>
            <p:spPr>
              <a:xfrm>
                <a:off x="5711578" y="318559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 rot="10800000">
                <a:off x="5686698" y="3498667"/>
                <a:ext cx="84473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32" name="Google Shape;132;p3"/>
            <p:cNvSpPr/>
            <p:nvPr/>
          </p:nvSpPr>
          <p:spPr>
            <a:xfrm>
              <a:off x="696684" y="2677884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Main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33" name="Google Shape;133;p3"/>
            <p:cNvCxnSpPr/>
            <p:nvPr/>
          </p:nvCxnSpPr>
          <p:spPr>
            <a:xfrm>
              <a:off x="2450216" y="3418112"/>
              <a:ext cx="819851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>
            <a:off x="1480456" y="648574"/>
            <a:ext cx="7532915" cy="5560851"/>
            <a:chOff x="696684" y="603068"/>
            <a:chExt cx="7532915" cy="5560851"/>
          </a:xfrm>
        </p:grpSpPr>
        <p:sp>
          <p:nvSpPr>
            <p:cNvPr id="139" name="Google Shape;139;p4"/>
            <p:cNvSpPr txBox="1"/>
            <p:nvPr/>
          </p:nvSpPr>
          <p:spPr>
            <a:xfrm>
              <a:off x="3844184" y="603068"/>
              <a:ext cx="143821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Queue</a:t>
              </a:r>
              <a:endParaRPr b="1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40" name="Google Shape;140;p4"/>
            <p:cNvGrpSpPr/>
            <p:nvPr/>
          </p:nvGrpSpPr>
          <p:grpSpPr>
            <a:xfrm>
              <a:off x="3692434" y="1452153"/>
              <a:ext cx="1741714" cy="4093029"/>
              <a:chOff x="1236617" y="1382485"/>
              <a:chExt cx="1741714" cy="4093029"/>
            </a:xfrm>
          </p:grpSpPr>
          <p:sp>
            <p:nvSpPr>
              <p:cNvPr id="141" name="Google Shape;141;p4"/>
              <p:cNvSpPr/>
              <p:nvPr/>
            </p:nvSpPr>
            <p:spPr>
              <a:xfrm>
                <a:off x="1236617" y="1382485"/>
                <a:ext cx="1741714" cy="4093029"/>
              </a:xfrm>
              <a:prstGeom prst="rect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1606731" y="4720046"/>
                <a:ext cx="1036320" cy="491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1606731" y="4114801"/>
                <a:ext cx="1036320" cy="491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1606731" y="3496493"/>
                <a:ext cx="1036320" cy="491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1606731" y="2870349"/>
                <a:ext cx="1036320" cy="4911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46" name="Google Shape;146;p4"/>
            <p:cNvSpPr/>
            <p:nvPr/>
          </p:nvSpPr>
          <p:spPr>
            <a:xfrm>
              <a:off x="6749142" y="698430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#1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749141" y="2690946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#2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749141" y="4683462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Worker #3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9" name="Google Shape;149;p4"/>
            <p:cNvCxnSpPr/>
            <p:nvPr/>
          </p:nvCxnSpPr>
          <p:spPr>
            <a:xfrm flipH="1">
              <a:off x="5538652" y="1358537"/>
              <a:ext cx="1058740" cy="418012"/>
            </a:xfrm>
            <a:prstGeom prst="straightConnector1">
              <a:avLst/>
            </a:prstGeom>
            <a:noFill/>
            <a:ln cap="flat" cmpd="sng" w="57150">
              <a:solidFill>
                <a:srgbClr val="4472C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0" name="Google Shape;150;p4"/>
            <p:cNvCxnSpPr/>
            <p:nvPr/>
          </p:nvCxnSpPr>
          <p:spPr>
            <a:xfrm flipH="1" rot="10800000">
              <a:off x="5686697" y="1687729"/>
              <a:ext cx="984069" cy="353130"/>
            </a:xfrm>
            <a:prstGeom prst="straightConnector1">
              <a:avLst/>
            </a:prstGeom>
            <a:noFill/>
            <a:ln cap="flat" cmpd="sng" w="57150">
              <a:solidFill>
                <a:srgbClr val="4472C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51" name="Google Shape;151;p4"/>
            <p:cNvGrpSpPr/>
            <p:nvPr/>
          </p:nvGrpSpPr>
          <p:grpSpPr>
            <a:xfrm rot="3600000">
              <a:off x="5495105" y="4694132"/>
              <a:ext cx="1132114" cy="682322"/>
              <a:chOff x="5538652" y="4598550"/>
              <a:chExt cx="1132114" cy="682322"/>
            </a:xfrm>
          </p:grpSpPr>
          <p:cxnSp>
            <p:nvCxnSpPr>
              <p:cNvPr id="152" name="Google Shape;152;p4"/>
              <p:cNvCxnSpPr/>
              <p:nvPr/>
            </p:nvCxnSpPr>
            <p:spPr>
              <a:xfrm flipH="1">
                <a:off x="5538652" y="4598550"/>
                <a:ext cx="1058740" cy="418012"/>
              </a:xfrm>
              <a:prstGeom prst="straightConnector1">
                <a:avLst/>
              </a:prstGeom>
              <a:noFill/>
              <a:ln cap="flat" cmpd="sng" w="57150">
                <a:solidFill>
                  <a:srgbClr val="4472C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3" name="Google Shape;153;p4"/>
              <p:cNvCxnSpPr/>
              <p:nvPr/>
            </p:nvCxnSpPr>
            <p:spPr>
              <a:xfrm flipH="1" rot="10800000">
                <a:off x="5686697" y="4927742"/>
                <a:ext cx="984069" cy="35313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4472C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54" name="Google Shape;154;p4"/>
            <p:cNvGrpSpPr/>
            <p:nvPr/>
          </p:nvGrpSpPr>
          <p:grpSpPr>
            <a:xfrm>
              <a:off x="5686697" y="3253090"/>
              <a:ext cx="844731" cy="313071"/>
              <a:chOff x="5686698" y="3185596"/>
              <a:chExt cx="844731" cy="313071"/>
            </a:xfrm>
          </p:grpSpPr>
          <p:cxnSp>
            <p:nvCxnSpPr>
              <p:cNvPr id="155" name="Google Shape;155;p4"/>
              <p:cNvCxnSpPr/>
              <p:nvPr/>
            </p:nvCxnSpPr>
            <p:spPr>
              <a:xfrm>
                <a:off x="5711578" y="318559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6" name="Google Shape;156;p4"/>
              <p:cNvCxnSpPr/>
              <p:nvPr/>
            </p:nvCxnSpPr>
            <p:spPr>
              <a:xfrm rot="10800000">
                <a:off x="5686698" y="3498667"/>
                <a:ext cx="84473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57" name="Google Shape;157;p4"/>
            <p:cNvSpPr/>
            <p:nvPr/>
          </p:nvSpPr>
          <p:spPr>
            <a:xfrm>
              <a:off x="696684" y="2677884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Main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58" name="Google Shape;158;p4"/>
            <p:cNvCxnSpPr/>
            <p:nvPr/>
          </p:nvCxnSpPr>
          <p:spPr>
            <a:xfrm>
              <a:off x="2450216" y="3418112"/>
              <a:ext cx="819851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374468" y="273239"/>
            <a:ext cx="11443064" cy="6049180"/>
            <a:chOff x="339633" y="369033"/>
            <a:chExt cx="11443064" cy="6049180"/>
          </a:xfrm>
        </p:grpSpPr>
        <p:sp>
          <p:nvSpPr>
            <p:cNvPr id="164" name="Google Shape;164;p5"/>
            <p:cNvSpPr txBox="1"/>
            <p:nvPr/>
          </p:nvSpPr>
          <p:spPr>
            <a:xfrm>
              <a:off x="3408757" y="369033"/>
              <a:ext cx="143821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Queue</a:t>
              </a:r>
              <a:endParaRPr b="1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335383" y="1158242"/>
              <a:ext cx="1741714" cy="5259971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66" name="Google Shape;166;p5"/>
            <p:cNvGrpSpPr/>
            <p:nvPr/>
          </p:nvGrpSpPr>
          <p:grpSpPr>
            <a:xfrm>
              <a:off x="10302239" y="878922"/>
              <a:ext cx="1480458" cy="5465489"/>
              <a:chOff x="10302239" y="940961"/>
              <a:chExt cx="1480458" cy="5465489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10302240" y="940961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#1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0302239" y="2933477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#2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0302239" y="4925993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#3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0" name="Google Shape;170;p5"/>
            <p:cNvSpPr/>
            <p:nvPr/>
          </p:nvSpPr>
          <p:spPr>
            <a:xfrm>
              <a:off x="339633" y="2723390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Main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71" name="Google Shape;171;p5"/>
            <p:cNvCxnSpPr/>
            <p:nvPr/>
          </p:nvCxnSpPr>
          <p:spPr>
            <a:xfrm>
              <a:off x="2093165" y="3463618"/>
              <a:ext cx="819851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72" name="Google Shape;172;p5"/>
            <p:cNvGrpSpPr/>
            <p:nvPr/>
          </p:nvGrpSpPr>
          <p:grpSpPr>
            <a:xfrm>
              <a:off x="6235337" y="1273093"/>
              <a:ext cx="3035900" cy="4677144"/>
              <a:chOff x="6975565" y="1273094"/>
              <a:chExt cx="3035900" cy="4677144"/>
            </a:xfrm>
          </p:grpSpPr>
          <p:grpSp>
            <p:nvGrpSpPr>
              <p:cNvPr id="173" name="Google Shape;173;p5"/>
              <p:cNvGrpSpPr/>
              <p:nvPr/>
            </p:nvGrpSpPr>
            <p:grpSpPr>
              <a:xfrm rot="5400000">
                <a:off x="8114466" y="134192"/>
                <a:ext cx="692112" cy="2969915"/>
                <a:chOff x="1236617" y="1382485"/>
                <a:chExt cx="1741714" cy="4093029"/>
              </a:xfrm>
            </p:grpSpPr>
            <p:sp>
              <p:nvSpPr>
                <p:cNvPr id="174" name="Google Shape;174;p5"/>
                <p:cNvSpPr/>
                <p:nvPr/>
              </p:nvSpPr>
              <p:spPr>
                <a:xfrm>
                  <a:off x="1236617" y="1382485"/>
                  <a:ext cx="1741714" cy="4093029"/>
                </a:xfrm>
                <a:prstGeom prst="rect">
                  <a:avLst/>
                </a:prstGeom>
                <a:noFill/>
                <a:ln cap="flat" cmpd="sng" w="762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1606731" y="4114801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1606731" y="3496493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77" name="Google Shape;177;p5"/>
                <p:cNvSpPr/>
                <p:nvPr/>
              </p:nvSpPr>
              <p:spPr>
                <a:xfrm>
                  <a:off x="1606731" y="2870349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78" name="Google Shape;178;p5"/>
                <p:cNvSpPr/>
                <p:nvPr/>
              </p:nvSpPr>
              <p:spPr>
                <a:xfrm>
                  <a:off x="1606731" y="2244205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79" name="Google Shape;179;p5"/>
                <p:cNvSpPr/>
                <p:nvPr/>
              </p:nvSpPr>
              <p:spPr>
                <a:xfrm>
                  <a:off x="1606731" y="1618061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180" name="Google Shape;180;p5"/>
              <p:cNvSpPr/>
              <p:nvPr/>
            </p:nvSpPr>
            <p:spPr>
              <a:xfrm rot="5400000">
                <a:off x="8097049" y="2144127"/>
                <a:ext cx="692112" cy="2935078"/>
              </a:xfrm>
              <a:prstGeom prst="rect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81" name="Google Shape;181;p5"/>
              <p:cNvGrpSpPr/>
              <p:nvPr/>
            </p:nvGrpSpPr>
            <p:grpSpPr>
              <a:xfrm rot="5400000">
                <a:off x="8147459" y="4086232"/>
                <a:ext cx="692112" cy="3035899"/>
                <a:chOff x="1236617" y="1382485"/>
                <a:chExt cx="1741714" cy="4093029"/>
              </a:xfrm>
            </p:grpSpPr>
            <p:sp>
              <p:nvSpPr>
                <p:cNvPr id="182" name="Google Shape;182;p5"/>
                <p:cNvSpPr/>
                <p:nvPr/>
              </p:nvSpPr>
              <p:spPr>
                <a:xfrm>
                  <a:off x="1236617" y="1382485"/>
                  <a:ext cx="1741714" cy="4093029"/>
                </a:xfrm>
                <a:prstGeom prst="rect">
                  <a:avLst/>
                </a:prstGeom>
                <a:noFill/>
                <a:ln cap="flat" cmpd="sng" w="762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3" name="Google Shape;183;p5"/>
                <p:cNvSpPr/>
                <p:nvPr/>
              </p:nvSpPr>
              <p:spPr>
                <a:xfrm>
                  <a:off x="1606731" y="2244205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1606731" y="1618061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185" name="Google Shape;185;p5"/>
            <p:cNvGrpSpPr/>
            <p:nvPr/>
          </p:nvGrpSpPr>
          <p:grpSpPr>
            <a:xfrm>
              <a:off x="9343820" y="1486710"/>
              <a:ext cx="819851" cy="264877"/>
              <a:chOff x="9358322" y="1497659"/>
              <a:chExt cx="819851" cy="264877"/>
            </a:xfrm>
          </p:grpSpPr>
          <p:cxnSp>
            <p:nvCxnSpPr>
              <p:cNvPr id="186" name="Google Shape;186;p5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88" name="Google Shape;188;p5"/>
            <p:cNvGrpSpPr/>
            <p:nvPr/>
          </p:nvGrpSpPr>
          <p:grpSpPr>
            <a:xfrm>
              <a:off x="9326402" y="3469395"/>
              <a:ext cx="819851" cy="264877"/>
              <a:chOff x="9358322" y="1497659"/>
              <a:chExt cx="819851" cy="264877"/>
            </a:xfrm>
          </p:grpSpPr>
          <p:cxnSp>
            <p:nvCxnSpPr>
              <p:cNvPr id="189" name="Google Shape;189;p5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91" name="Google Shape;191;p5"/>
            <p:cNvGrpSpPr/>
            <p:nvPr/>
          </p:nvGrpSpPr>
          <p:grpSpPr>
            <a:xfrm>
              <a:off x="9377579" y="5478664"/>
              <a:ext cx="819851" cy="264877"/>
              <a:chOff x="9358322" y="1497659"/>
              <a:chExt cx="819851" cy="264877"/>
            </a:xfrm>
          </p:grpSpPr>
          <p:cxnSp>
            <p:nvCxnSpPr>
              <p:cNvPr id="192" name="Google Shape;192;p5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3" name="Google Shape;193;p5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194" name="Google Shape;194;p5"/>
            <p:cNvCxnSpPr/>
            <p:nvPr/>
          </p:nvCxnSpPr>
          <p:spPr>
            <a:xfrm>
              <a:off x="5277394" y="4175333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30486" y="2224393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355172" y="6283024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6"/>
          <p:cNvGrpSpPr/>
          <p:nvPr/>
        </p:nvGrpSpPr>
        <p:grpSpPr>
          <a:xfrm>
            <a:off x="374468" y="273239"/>
            <a:ext cx="11443064" cy="6049180"/>
            <a:chOff x="339633" y="369033"/>
            <a:chExt cx="11443064" cy="6049180"/>
          </a:xfrm>
        </p:grpSpPr>
        <p:sp>
          <p:nvSpPr>
            <p:cNvPr id="202" name="Google Shape;202;p6"/>
            <p:cNvSpPr txBox="1"/>
            <p:nvPr/>
          </p:nvSpPr>
          <p:spPr>
            <a:xfrm>
              <a:off x="3408757" y="369033"/>
              <a:ext cx="143821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Queue</a:t>
              </a:r>
              <a:endParaRPr b="1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335383" y="1158242"/>
              <a:ext cx="1741714" cy="5259971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4" name="Google Shape;204;p6"/>
            <p:cNvGrpSpPr/>
            <p:nvPr/>
          </p:nvGrpSpPr>
          <p:grpSpPr>
            <a:xfrm>
              <a:off x="10302239" y="878922"/>
              <a:ext cx="1480458" cy="5465489"/>
              <a:chOff x="10302239" y="940961"/>
              <a:chExt cx="1480458" cy="5465489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10302240" y="940961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#1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0302239" y="2933477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#2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10302239" y="4925993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#3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08" name="Google Shape;208;p6"/>
            <p:cNvSpPr/>
            <p:nvPr/>
          </p:nvSpPr>
          <p:spPr>
            <a:xfrm>
              <a:off x="339633" y="2723390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Main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09" name="Google Shape;209;p6"/>
            <p:cNvCxnSpPr/>
            <p:nvPr/>
          </p:nvCxnSpPr>
          <p:spPr>
            <a:xfrm>
              <a:off x="2093165" y="3463618"/>
              <a:ext cx="819851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10" name="Google Shape;210;p6"/>
            <p:cNvGrpSpPr/>
            <p:nvPr/>
          </p:nvGrpSpPr>
          <p:grpSpPr>
            <a:xfrm>
              <a:off x="6235337" y="1273093"/>
              <a:ext cx="3035900" cy="4677144"/>
              <a:chOff x="6975565" y="1273094"/>
              <a:chExt cx="3035900" cy="4677144"/>
            </a:xfrm>
          </p:grpSpPr>
          <p:grpSp>
            <p:nvGrpSpPr>
              <p:cNvPr id="211" name="Google Shape;211;p6"/>
              <p:cNvGrpSpPr/>
              <p:nvPr/>
            </p:nvGrpSpPr>
            <p:grpSpPr>
              <a:xfrm rot="5400000">
                <a:off x="8114466" y="134192"/>
                <a:ext cx="692112" cy="2969915"/>
                <a:chOff x="1236617" y="1382485"/>
                <a:chExt cx="1741714" cy="4093029"/>
              </a:xfrm>
            </p:grpSpPr>
            <p:sp>
              <p:nvSpPr>
                <p:cNvPr id="212" name="Google Shape;212;p6"/>
                <p:cNvSpPr/>
                <p:nvPr/>
              </p:nvSpPr>
              <p:spPr>
                <a:xfrm>
                  <a:off x="1236617" y="1382485"/>
                  <a:ext cx="1741714" cy="4093029"/>
                </a:xfrm>
                <a:prstGeom prst="rect">
                  <a:avLst/>
                </a:prstGeom>
                <a:noFill/>
                <a:ln cap="flat" cmpd="sng" w="762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3" name="Google Shape;213;p6"/>
                <p:cNvSpPr/>
                <p:nvPr/>
              </p:nvSpPr>
              <p:spPr>
                <a:xfrm>
                  <a:off x="1606731" y="4114801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4" name="Google Shape;214;p6"/>
                <p:cNvSpPr/>
                <p:nvPr/>
              </p:nvSpPr>
              <p:spPr>
                <a:xfrm>
                  <a:off x="1606731" y="3496493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606731" y="2870349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6731" y="2244205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7" name="Google Shape;217;p6"/>
                <p:cNvSpPr/>
                <p:nvPr/>
              </p:nvSpPr>
              <p:spPr>
                <a:xfrm>
                  <a:off x="1606731" y="1618061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218" name="Google Shape;218;p6"/>
              <p:cNvSpPr/>
              <p:nvPr/>
            </p:nvSpPr>
            <p:spPr>
              <a:xfrm rot="5400000">
                <a:off x="8097049" y="2144127"/>
                <a:ext cx="692112" cy="2935078"/>
              </a:xfrm>
              <a:prstGeom prst="rect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 rot="5400000">
                <a:off x="8147459" y="4086232"/>
                <a:ext cx="692112" cy="3035899"/>
              </a:xfrm>
              <a:prstGeom prst="rect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20" name="Google Shape;220;p6"/>
            <p:cNvGrpSpPr/>
            <p:nvPr/>
          </p:nvGrpSpPr>
          <p:grpSpPr>
            <a:xfrm>
              <a:off x="9343820" y="1486710"/>
              <a:ext cx="819851" cy="264877"/>
              <a:chOff x="9358322" y="1497659"/>
              <a:chExt cx="819851" cy="264877"/>
            </a:xfrm>
          </p:grpSpPr>
          <p:cxnSp>
            <p:nvCxnSpPr>
              <p:cNvPr id="221" name="Google Shape;221;p6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223" name="Google Shape;223;p6"/>
            <p:cNvGrpSpPr/>
            <p:nvPr/>
          </p:nvGrpSpPr>
          <p:grpSpPr>
            <a:xfrm>
              <a:off x="9326402" y="3469395"/>
              <a:ext cx="819851" cy="264877"/>
              <a:chOff x="9358322" y="1497659"/>
              <a:chExt cx="819851" cy="264877"/>
            </a:xfrm>
          </p:grpSpPr>
          <p:cxnSp>
            <p:nvCxnSpPr>
              <p:cNvPr id="224" name="Google Shape;224;p6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>
              <a:off x="9377579" y="5478664"/>
              <a:ext cx="819851" cy="264877"/>
              <a:chOff x="9358322" y="1497659"/>
              <a:chExt cx="819851" cy="264877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229" name="Google Shape;229;p6"/>
            <p:cNvCxnSpPr/>
            <p:nvPr/>
          </p:nvCxnSpPr>
          <p:spPr>
            <a:xfrm>
              <a:off x="5277394" y="4175333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5230486" y="2224393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5355172" y="6283024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7"/>
          <p:cNvGrpSpPr/>
          <p:nvPr/>
        </p:nvGrpSpPr>
        <p:grpSpPr>
          <a:xfrm>
            <a:off x="374468" y="273239"/>
            <a:ext cx="11443064" cy="6049180"/>
            <a:chOff x="339633" y="369033"/>
            <a:chExt cx="11443064" cy="6049180"/>
          </a:xfrm>
        </p:grpSpPr>
        <p:sp>
          <p:nvSpPr>
            <p:cNvPr id="237" name="Google Shape;237;p7"/>
            <p:cNvSpPr txBox="1"/>
            <p:nvPr/>
          </p:nvSpPr>
          <p:spPr>
            <a:xfrm>
              <a:off x="3408757" y="369033"/>
              <a:ext cx="143821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Queue</a:t>
              </a:r>
              <a:endParaRPr b="1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335383" y="1158242"/>
              <a:ext cx="1741714" cy="5259971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39" name="Google Shape;239;p7"/>
            <p:cNvGrpSpPr/>
            <p:nvPr/>
          </p:nvGrpSpPr>
          <p:grpSpPr>
            <a:xfrm>
              <a:off x="10302239" y="878922"/>
              <a:ext cx="1480458" cy="5465489"/>
              <a:chOff x="10302239" y="940961"/>
              <a:chExt cx="1480458" cy="5465489"/>
            </a:xfrm>
          </p:grpSpPr>
          <p:sp>
            <p:nvSpPr>
              <p:cNvPr id="240" name="Google Shape;240;p7"/>
              <p:cNvSpPr/>
              <p:nvPr/>
            </p:nvSpPr>
            <p:spPr>
              <a:xfrm>
                <a:off x="10302240" y="940961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#1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0302239" y="2933477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#2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0302239" y="4925993"/>
                <a:ext cx="1480457" cy="1480457"/>
              </a:xfrm>
              <a:prstGeom prst="ellipse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Worker #3</a:t>
                </a:r>
                <a:endParaRPr b="1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43" name="Google Shape;243;p7"/>
            <p:cNvSpPr/>
            <p:nvPr/>
          </p:nvSpPr>
          <p:spPr>
            <a:xfrm>
              <a:off x="339633" y="2723390"/>
              <a:ext cx="1480457" cy="1480457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Main</a:t>
              </a:r>
              <a:endParaRPr b="1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44" name="Google Shape;244;p7"/>
            <p:cNvCxnSpPr/>
            <p:nvPr/>
          </p:nvCxnSpPr>
          <p:spPr>
            <a:xfrm>
              <a:off x="2093165" y="3463618"/>
              <a:ext cx="819851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45" name="Google Shape;245;p7"/>
            <p:cNvGrpSpPr/>
            <p:nvPr/>
          </p:nvGrpSpPr>
          <p:grpSpPr>
            <a:xfrm>
              <a:off x="6235337" y="1273093"/>
              <a:ext cx="3035900" cy="4677144"/>
              <a:chOff x="6975565" y="1273094"/>
              <a:chExt cx="3035900" cy="4677144"/>
            </a:xfrm>
          </p:grpSpPr>
          <p:grpSp>
            <p:nvGrpSpPr>
              <p:cNvPr id="246" name="Google Shape;246;p7"/>
              <p:cNvGrpSpPr/>
              <p:nvPr/>
            </p:nvGrpSpPr>
            <p:grpSpPr>
              <a:xfrm rot="5400000">
                <a:off x="8114466" y="134192"/>
                <a:ext cx="692112" cy="2969915"/>
                <a:chOff x="1236617" y="1382485"/>
                <a:chExt cx="1741714" cy="4093029"/>
              </a:xfrm>
            </p:grpSpPr>
            <p:sp>
              <p:nvSpPr>
                <p:cNvPr id="247" name="Google Shape;247;p7"/>
                <p:cNvSpPr/>
                <p:nvPr/>
              </p:nvSpPr>
              <p:spPr>
                <a:xfrm>
                  <a:off x="1236617" y="1382485"/>
                  <a:ext cx="1741714" cy="4093029"/>
                </a:xfrm>
                <a:prstGeom prst="rect">
                  <a:avLst/>
                </a:prstGeom>
                <a:noFill/>
                <a:ln cap="flat" cmpd="sng" w="762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48" name="Google Shape;248;p7"/>
                <p:cNvSpPr/>
                <p:nvPr/>
              </p:nvSpPr>
              <p:spPr>
                <a:xfrm>
                  <a:off x="1606731" y="4114801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49" name="Google Shape;249;p7"/>
                <p:cNvSpPr/>
                <p:nvPr/>
              </p:nvSpPr>
              <p:spPr>
                <a:xfrm>
                  <a:off x="1606731" y="3496493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50" name="Google Shape;250;p7"/>
                <p:cNvSpPr/>
                <p:nvPr/>
              </p:nvSpPr>
              <p:spPr>
                <a:xfrm>
                  <a:off x="1606731" y="2870349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51" name="Google Shape;251;p7"/>
                <p:cNvSpPr/>
                <p:nvPr/>
              </p:nvSpPr>
              <p:spPr>
                <a:xfrm>
                  <a:off x="1606731" y="2244205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52" name="Google Shape;252;p7"/>
                <p:cNvSpPr/>
                <p:nvPr/>
              </p:nvSpPr>
              <p:spPr>
                <a:xfrm>
                  <a:off x="1606731" y="1618061"/>
                  <a:ext cx="1036320" cy="49115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253" name="Google Shape;253;p7"/>
              <p:cNvSpPr/>
              <p:nvPr/>
            </p:nvSpPr>
            <p:spPr>
              <a:xfrm rot="5400000">
                <a:off x="8097049" y="2144127"/>
                <a:ext cx="692112" cy="2935078"/>
              </a:xfrm>
              <a:prstGeom prst="rect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 rot="5400000">
                <a:off x="8147459" y="4086232"/>
                <a:ext cx="692112" cy="3035899"/>
              </a:xfrm>
              <a:prstGeom prst="rect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55" name="Google Shape;255;p7"/>
            <p:cNvGrpSpPr/>
            <p:nvPr/>
          </p:nvGrpSpPr>
          <p:grpSpPr>
            <a:xfrm>
              <a:off x="9343820" y="1486710"/>
              <a:ext cx="819851" cy="264877"/>
              <a:chOff x="9358322" y="1497659"/>
              <a:chExt cx="819851" cy="264877"/>
            </a:xfrm>
          </p:grpSpPr>
          <p:cxnSp>
            <p:nvCxnSpPr>
              <p:cNvPr id="256" name="Google Shape;256;p7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258" name="Google Shape;258;p7"/>
            <p:cNvGrpSpPr/>
            <p:nvPr/>
          </p:nvGrpSpPr>
          <p:grpSpPr>
            <a:xfrm>
              <a:off x="9326402" y="3469395"/>
              <a:ext cx="819851" cy="264877"/>
              <a:chOff x="9358322" y="1497659"/>
              <a:chExt cx="819851" cy="264877"/>
            </a:xfrm>
          </p:grpSpPr>
          <p:cxnSp>
            <p:nvCxnSpPr>
              <p:cNvPr id="259" name="Google Shape;259;p7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261" name="Google Shape;261;p7"/>
            <p:cNvGrpSpPr/>
            <p:nvPr/>
          </p:nvGrpSpPr>
          <p:grpSpPr>
            <a:xfrm>
              <a:off x="9377579" y="5478664"/>
              <a:ext cx="819851" cy="264877"/>
              <a:chOff x="9358322" y="1497659"/>
              <a:chExt cx="819851" cy="264877"/>
            </a:xfrm>
          </p:grpSpPr>
          <p:cxnSp>
            <p:nvCxnSpPr>
              <p:cNvPr id="262" name="Google Shape;262;p7"/>
              <p:cNvCxnSpPr/>
              <p:nvPr/>
            </p:nvCxnSpPr>
            <p:spPr>
              <a:xfrm>
                <a:off x="9358322" y="1497659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 rot="10800000">
                <a:off x="9358322" y="1762536"/>
                <a:ext cx="819851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264" name="Google Shape;264;p7"/>
            <p:cNvCxnSpPr/>
            <p:nvPr/>
          </p:nvCxnSpPr>
          <p:spPr>
            <a:xfrm>
              <a:off x="5277394" y="4175333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5230486" y="2224393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5355172" y="6283024"/>
              <a:ext cx="5077559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267" name="Google Shape;267;p7"/>
          <p:cNvCxnSpPr>
            <a:endCxn id="241" idx="1"/>
          </p:cNvCxnSpPr>
          <p:nvPr/>
        </p:nvCxnSpPr>
        <p:spPr>
          <a:xfrm>
            <a:off x="9205382" y="1869552"/>
            <a:ext cx="1348500" cy="1122900"/>
          </a:xfrm>
          <a:prstGeom prst="curvedConnector2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7"/>
          <p:cNvCxnSpPr/>
          <p:nvPr/>
        </p:nvCxnSpPr>
        <p:spPr>
          <a:xfrm flipH="1" rot="-5400000">
            <a:off x="7130912" y="1996011"/>
            <a:ext cx="3332700" cy="3079500"/>
          </a:xfrm>
          <a:prstGeom prst="curvedConnector3">
            <a:avLst>
              <a:gd fmla="val 50001" name="adj1"/>
            </a:avLst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/>
          <p:nvPr/>
        </p:nvSpPr>
        <p:spPr>
          <a:xfrm>
            <a:off x="957941" y="1659285"/>
            <a:ext cx="1026740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Внешний поток помещает задания в общую очередь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Воркеры помещают задания в локальную очередь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AutoNum type="arabicPeriod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Воркеры ищут задания в следующем порядке: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Сначала в своей локальной очереди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Потом в общей очереди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 наконец в локальных очередях других воркеров</a:t>
            </a:r>
            <a:endParaRPr b="0" i="0" sz="2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Если тасок не нашлось, то воркер будет ждать появления новой таски в любой из очерердей</a:t>
            </a:r>
            <a:endParaRPr b="0" i="0" sz="2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2020-09-17T11:57:34Z</dcterms:created>
  <dc:creator>Anton Tolstov</dc:creator>
</cp:coreProperties>
</file>