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7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E333-5D99-46C6-BF4C-F141647EB0A5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25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C2B9D-0CDC-4B38-A02E-F3AAB1C5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/>
              <a:t>Многопоточное и асинхронное программирование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99DAD-7FEB-4827-9D0B-26344425E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anton@tolstov.io</a:t>
            </a:r>
            <a:endParaRPr lang="ru-RU" dirty="0"/>
          </a:p>
          <a:p>
            <a:r>
              <a:rPr lang="ru-RU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781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5C40690-2B4A-4A86-BD22-E7459239B872}"/>
              </a:ext>
            </a:extLst>
          </p:cNvPr>
          <p:cNvGrpSpPr/>
          <p:nvPr/>
        </p:nvGrpSpPr>
        <p:grpSpPr>
          <a:xfrm>
            <a:off x="1171305" y="2632650"/>
            <a:ext cx="9849390" cy="1192590"/>
            <a:chOff x="1171305" y="2632650"/>
            <a:chExt cx="9849390" cy="119259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12D9D0E-B9E1-46D9-91AC-6DB6EA2D9617}"/>
                </a:ext>
              </a:extLst>
            </p:cNvPr>
            <p:cNvGrpSpPr/>
            <p:nvPr/>
          </p:nvGrpSpPr>
          <p:grpSpPr>
            <a:xfrm>
              <a:off x="1171305" y="3032760"/>
              <a:ext cx="9849390" cy="792480"/>
              <a:chOff x="1105990" y="3196046"/>
              <a:chExt cx="9849390" cy="792480"/>
            </a:xfrm>
          </p:grpSpPr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D31D32D3-3F56-4A36-ACC9-1613D8A22046}"/>
                  </a:ext>
                </a:extLst>
              </p:cNvPr>
              <p:cNvSpPr/>
              <p:nvPr/>
            </p:nvSpPr>
            <p:spPr>
              <a:xfrm>
                <a:off x="1105990" y="3196046"/>
                <a:ext cx="1445622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  <a:endParaRPr lang="ru-RU" sz="2400" b="1" dirty="0"/>
              </a:p>
            </p:txBody>
          </p:sp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21340C45-9E73-4E6C-9C00-AB08406E0518}"/>
                  </a:ext>
                </a:extLst>
              </p:cNvPr>
              <p:cNvSpPr/>
              <p:nvPr/>
            </p:nvSpPr>
            <p:spPr>
              <a:xfrm>
                <a:off x="3296195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Transmission</a:t>
                </a:r>
                <a:endParaRPr lang="ru-RU" sz="2400" b="1" dirty="0"/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462D8EB-ED4C-408F-994D-A7F0380B2F7A}"/>
                  </a:ext>
                </a:extLst>
              </p:cNvPr>
              <p:cNvSpPr/>
              <p:nvPr/>
            </p:nvSpPr>
            <p:spPr>
              <a:xfrm>
                <a:off x="6096000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Autopilot</a:t>
                </a:r>
                <a:endParaRPr lang="ru-RU" sz="2400" b="1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848073-37EA-44FD-961A-66B4B8C86719}"/>
                  </a:ext>
                </a:extLst>
              </p:cNvPr>
              <p:cNvSpPr/>
              <p:nvPr/>
            </p:nvSpPr>
            <p:spPr>
              <a:xfrm>
                <a:off x="8895805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Assembly</a:t>
                </a:r>
                <a:endParaRPr lang="ru-RU" sz="2400" b="1" dirty="0"/>
              </a:p>
            </p:txBody>
          </p:sp>
          <p:cxnSp>
            <p:nvCxnSpPr>
              <p:cNvPr id="7" name="Прямая со стрелкой 6">
                <a:extLst>
                  <a:ext uri="{FF2B5EF4-FFF2-40B4-BE49-F238E27FC236}">
                    <a16:creationId xmlns:a16="http://schemas.microsoft.com/office/drawing/2014/main" id="{5AFB3E70-E828-45EA-A2A0-2ECA4F9A690F}"/>
                  </a:ext>
                </a:extLst>
              </p:cNvPr>
              <p:cNvCxnSpPr/>
              <p:nvPr/>
            </p:nvCxnSpPr>
            <p:spPr>
              <a:xfrm>
                <a:off x="2725783" y="3592286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4AC319DD-79A7-45D2-AA84-B1C5F4D2C0FD}"/>
                  </a:ext>
                </a:extLst>
              </p:cNvPr>
              <p:cNvCxnSpPr/>
              <p:nvPr/>
            </p:nvCxnSpPr>
            <p:spPr>
              <a:xfrm>
                <a:off x="5525588" y="3609703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0A7D7C59-5502-4CC4-837F-35F2A4C5E9D8}"/>
                  </a:ext>
                </a:extLst>
              </p:cNvPr>
              <p:cNvCxnSpPr/>
              <p:nvPr/>
            </p:nvCxnSpPr>
            <p:spPr>
              <a:xfrm>
                <a:off x="8312331" y="3609703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FB77DD-5A83-4E70-80AC-1A19C012A4E6}"/>
                </a:ext>
              </a:extLst>
            </p:cNvPr>
            <p:cNvSpPr txBox="1"/>
            <p:nvPr/>
          </p:nvSpPr>
          <p:spPr>
            <a:xfrm>
              <a:off x="1246791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F0A04-C1D4-4D93-8985-E0A1ED1928C0}"/>
                </a:ext>
              </a:extLst>
            </p:cNvPr>
            <p:cNvSpPr txBox="1"/>
            <p:nvPr/>
          </p:nvSpPr>
          <p:spPr>
            <a:xfrm>
              <a:off x="3704053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88468-5DF4-4BFD-8782-064E2394480E}"/>
                </a:ext>
              </a:extLst>
            </p:cNvPr>
            <p:cNvSpPr txBox="1"/>
            <p:nvPr/>
          </p:nvSpPr>
          <p:spPr>
            <a:xfrm>
              <a:off x="6583697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E30F22-67B2-4A65-AF53-C48B160566C6}"/>
                </a:ext>
              </a:extLst>
            </p:cNvPr>
            <p:cNvSpPr txBox="1"/>
            <p:nvPr/>
          </p:nvSpPr>
          <p:spPr>
            <a:xfrm>
              <a:off x="9343582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5C40690-2B4A-4A86-BD22-E7459239B872}"/>
              </a:ext>
            </a:extLst>
          </p:cNvPr>
          <p:cNvGrpSpPr/>
          <p:nvPr/>
        </p:nvGrpSpPr>
        <p:grpSpPr>
          <a:xfrm>
            <a:off x="1105990" y="203442"/>
            <a:ext cx="9849390" cy="1192590"/>
            <a:chOff x="1171305" y="2632650"/>
            <a:chExt cx="9849390" cy="119259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12D9D0E-B9E1-46D9-91AC-6DB6EA2D9617}"/>
                </a:ext>
              </a:extLst>
            </p:cNvPr>
            <p:cNvGrpSpPr/>
            <p:nvPr/>
          </p:nvGrpSpPr>
          <p:grpSpPr>
            <a:xfrm>
              <a:off x="1171305" y="3032760"/>
              <a:ext cx="9849390" cy="792480"/>
              <a:chOff x="1105990" y="3196046"/>
              <a:chExt cx="9849390" cy="792480"/>
            </a:xfrm>
          </p:grpSpPr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D31D32D3-3F56-4A36-ACC9-1613D8A22046}"/>
                  </a:ext>
                </a:extLst>
              </p:cNvPr>
              <p:cNvSpPr/>
              <p:nvPr/>
            </p:nvSpPr>
            <p:spPr>
              <a:xfrm>
                <a:off x="1105990" y="3196046"/>
                <a:ext cx="1445622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  <a:endParaRPr lang="ru-RU" sz="2400" b="1" dirty="0"/>
              </a:p>
            </p:txBody>
          </p:sp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21340C45-9E73-4E6C-9C00-AB08406E0518}"/>
                  </a:ext>
                </a:extLst>
              </p:cNvPr>
              <p:cNvSpPr/>
              <p:nvPr/>
            </p:nvSpPr>
            <p:spPr>
              <a:xfrm>
                <a:off x="3296195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Transmission</a:t>
                </a:r>
                <a:endParaRPr lang="ru-RU" sz="2400" b="1" dirty="0"/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462D8EB-ED4C-408F-994D-A7F0380B2F7A}"/>
                  </a:ext>
                </a:extLst>
              </p:cNvPr>
              <p:cNvSpPr/>
              <p:nvPr/>
            </p:nvSpPr>
            <p:spPr>
              <a:xfrm>
                <a:off x="6096000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Autopilot</a:t>
                </a:r>
                <a:endParaRPr lang="ru-RU" sz="2400" b="1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848073-37EA-44FD-961A-66B4B8C86719}"/>
                  </a:ext>
                </a:extLst>
              </p:cNvPr>
              <p:cNvSpPr/>
              <p:nvPr/>
            </p:nvSpPr>
            <p:spPr>
              <a:xfrm>
                <a:off x="8895805" y="3196046"/>
                <a:ext cx="2059575" cy="792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Assembly</a:t>
                </a:r>
                <a:endParaRPr lang="ru-RU" sz="2400" b="1" dirty="0"/>
              </a:p>
            </p:txBody>
          </p:sp>
          <p:cxnSp>
            <p:nvCxnSpPr>
              <p:cNvPr id="7" name="Прямая со стрелкой 6">
                <a:extLst>
                  <a:ext uri="{FF2B5EF4-FFF2-40B4-BE49-F238E27FC236}">
                    <a16:creationId xmlns:a16="http://schemas.microsoft.com/office/drawing/2014/main" id="{5AFB3E70-E828-45EA-A2A0-2ECA4F9A690F}"/>
                  </a:ext>
                </a:extLst>
              </p:cNvPr>
              <p:cNvCxnSpPr/>
              <p:nvPr/>
            </p:nvCxnSpPr>
            <p:spPr>
              <a:xfrm>
                <a:off x="2725783" y="3592286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4AC319DD-79A7-45D2-AA84-B1C5F4D2C0FD}"/>
                  </a:ext>
                </a:extLst>
              </p:cNvPr>
              <p:cNvCxnSpPr/>
              <p:nvPr/>
            </p:nvCxnSpPr>
            <p:spPr>
              <a:xfrm>
                <a:off x="5525588" y="3609703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0A7D7C59-5502-4CC4-837F-35F2A4C5E9D8}"/>
                  </a:ext>
                </a:extLst>
              </p:cNvPr>
              <p:cNvCxnSpPr/>
              <p:nvPr/>
            </p:nvCxnSpPr>
            <p:spPr>
              <a:xfrm>
                <a:off x="8312331" y="3609703"/>
                <a:ext cx="40059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FB77DD-5A83-4E70-80AC-1A19C012A4E6}"/>
                </a:ext>
              </a:extLst>
            </p:cNvPr>
            <p:cNvSpPr txBox="1"/>
            <p:nvPr/>
          </p:nvSpPr>
          <p:spPr>
            <a:xfrm>
              <a:off x="1246791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F0A04-C1D4-4D93-8985-E0A1ED1928C0}"/>
                </a:ext>
              </a:extLst>
            </p:cNvPr>
            <p:cNvSpPr txBox="1"/>
            <p:nvPr/>
          </p:nvSpPr>
          <p:spPr>
            <a:xfrm>
              <a:off x="3704053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88468-5DF4-4BFD-8782-064E2394480E}"/>
                </a:ext>
              </a:extLst>
            </p:cNvPr>
            <p:cNvSpPr txBox="1"/>
            <p:nvPr/>
          </p:nvSpPr>
          <p:spPr>
            <a:xfrm>
              <a:off x="6583697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E30F22-67B2-4A65-AF53-C48B160566C6}"/>
                </a:ext>
              </a:extLst>
            </p:cNvPr>
            <p:cNvSpPr txBox="1"/>
            <p:nvPr/>
          </p:nvSpPr>
          <p:spPr>
            <a:xfrm>
              <a:off x="9343582" y="2632650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BBDEE11-696E-4CAF-97F2-4E49987BEF82}"/>
              </a:ext>
            </a:extLst>
          </p:cNvPr>
          <p:cNvGrpSpPr/>
          <p:nvPr/>
        </p:nvGrpSpPr>
        <p:grpSpPr>
          <a:xfrm>
            <a:off x="1171305" y="1888551"/>
            <a:ext cx="9849390" cy="1192590"/>
            <a:chOff x="1236620" y="1982959"/>
            <a:chExt cx="9849390" cy="1192590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F455D029-AFAE-4C6C-9A21-D2A750A20BA6}"/>
                </a:ext>
              </a:extLst>
            </p:cNvPr>
            <p:cNvGrpSpPr/>
            <p:nvPr/>
          </p:nvGrpSpPr>
          <p:grpSpPr>
            <a:xfrm>
              <a:off x="1236620" y="2383069"/>
              <a:ext cx="9849390" cy="792480"/>
              <a:chOff x="1105990" y="3196046"/>
              <a:chExt cx="9849390" cy="792480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3E4831C-A33A-40AE-A80E-4E60F30A55B8}"/>
                  </a:ext>
                </a:extLst>
              </p:cNvPr>
              <p:cNvSpPr/>
              <p:nvPr/>
            </p:nvSpPr>
            <p:spPr>
              <a:xfrm>
                <a:off x="1105990" y="3196046"/>
                <a:ext cx="1445622" cy="7924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  <a:endParaRPr lang="ru-RU" sz="2400" b="1" dirty="0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6B8720D-ECA8-47C5-AF78-FDD8C178DB6A}"/>
                  </a:ext>
                </a:extLst>
              </p:cNvPr>
              <p:cNvSpPr/>
              <p:nvPr/>
            </p:nvSpPr>
            <p:spPr>
              <a:xfrm>
                <a:off x="3296195" y="3196046"/>
                <a:ext cx="2059575" cy="7924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Transmission</a:t>
                </a:r>
                <a:endParaRPr lang="ru-RU" sz="2400" b="1" dirty="0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4BCB51B-5940-4AA2-BFDD-B87574A40125}"/>
                  </a:ext>
                </a:extLst>
              </p:cNvPr>
              <p:cNvSpPr/>
              <p:nvPr/>
            </p:nvSpPr>
            <p:spPr>
              <a:xfrm>
                <a:off x="6096000" y="3196046"/>
                <a:ext cx="2059575" cy="7924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Autopilot</a:t>
                </a:r>
                <a:endParaRPr lang="ru-RU" sz="2400" b="1" dirty="0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6BFDD0-9433-44F6-B28C-7185601C244C}"/>
                  </a:ext>
                </a:extLst>
              </p:cNvPr>
              <p:cNvSpPr/>
              <p:nvPr/>
            </p:nvSpPr>
            <p:spPr>
              <a:xfrm>
                <a:off x="8895805" y="3196046"/>
                <a:ext cx="2059575" cy="7924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Assembly</a:t>
                </a:r>
                <a:endParaRPr lang="ru-RU" sz="2400" b="1" dirty="0"/>
              </a:p>
            </p:txBody>
          </p: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DB15E3A4-480E-464A-83BB-6701945AB55E}"/>
                  </a:ext>
                </a:extLst>
              </p:cNvPr>
              <p:cNvCxnSpPr/>
              <p:nvPr/>
            </p:nvCxnSpPr>
            <p:spPr>
              <a:xfrm>
                <a:off x="2725783" y="3592286"/>
                <a:ext cx="400594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C6A258F3-C3AA-4133-A346-53F37838580B}"/>
                  </a:ext>
                </a:extLst>
              </p:cNvPr>
              <p:cNvCxnSpPr/>
              <p:nvPr/>
            </p:nvCxnSpPr>
            <p:spPr>
              <a:xfrm>
                <a:off x="5525588" y="3609703"/>
                <a:ext cx="400594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AEB440B4-7F2A-4DDF-9CFE-073AA5E6A011}"/>
                  </a:ext>
                </a:extLst>
              </p:cNvPr>
              <p:cNvCxnSpPr/>
              <p:nvPr/>
            </p:nvCxnSpPr>
            <p:spPr>
              <a:xfrm>
                <a:off x="8312331" y="3609703"/>
                <a:ext cx="400594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78DE67-863A-4307-9030-4A235F7F0848}"/>
                </a:ext>
              </a:extLst>
            </p:cNvPr>
            <p:cNvSpPr txBox="1"/>
            <p:nvPr/>
          </p:nvSpPr>
          <p:spPr>
            <a:xfrm>
              <a:off x="1312106" y="198295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Worker 2</a:t>
              </a:r>
              <a:endParaRPr lang="ru-RU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C1D9F-882F-40C0-9EC0-E4FF38E92787}"/>
                </a:ext>
              </a:extLst>
            </p:cNvPr>
            <p:cNvSpPr txBox="1"/>
            <p:nvPr/>
          </p:nvSpPr>
          <p:spPr>
            <a:xfrm>
              <a:off x="3769368" y="198295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Worker 2</a:t>
              </a:r>
              <a:endParaRPr lang="ru-RU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9112F0-BAF3-4446-A11E-21131C8042CF}"/>
                </a:ext>
              </a:extLst>
            </p:cNvPr>
            <p:cNvSpPr txBox="1"/>
            <p:nvPr/>
          </p:nvSpPr>
          <p:spPr>
            <a:xfrm>
              <a:off x="6649012" y="198295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Worker 2</a:t>
              </a:r>
              <a:endParaRPr lang="ru-RU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011FB2-11C0-4C97-93B5-9B7AD881B9E0}"/>
                </a:ext>
              </a:extLst>
            </p:cNvPr>
            <p:cNvSpPr txBox="1"/>
            <p:nvPr/>
          </p:nvSpPr>
          <p:spPr>
            <a:xfrm>
              <a:off x="9408897" y="198295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Worker 2</a:t>
              </a:r>
              <a:endParaRPr lang="ru-RU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4436A8-3F35-48E1-AF66-2663755BB77F}"/>
              </a:ext>
            </a:extLst>
          </p:cNvPr>
          <p:cNvGrpSpPr/>
          <p:nvPr/>
        </p:nvGrpSpPr>
        <p:grpSpPr>
          <a:xfrm>
            <a:off x="1236620" y="3573661"/>
            <a:ext cx="9849390" cy="1192589"/>
            <a:chOff x="1301935" y="3668069"/>
            <a:chExt cx="9849390" cy="1192589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596E1F25-B9C3-44D4-ADD7-2542EFCEE534}"/>
                </a:ext>
              </a:extLst>
            </p:cNvPr>
            <p:cNvGrpSpPr/>
            <p:nvPr/>
          </p:nvGrpSpPr>
          <p:grpSpPr>
            <a:xfrm>
              <a:off x="1301935" y="4068178"/>
              <a:ext cx="9849390" cy="792480"/>
              <a:chOff x="1105990" y="3196046"/>
              <a:chExt cx="9849390" cy="792480"/>
            </a:xfrm>
            <a:solidFill>
              <a:schemeClr val="accent2"/>
            </a:solidFill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5A1B5109-7765-466B-BD24-582A5B4D1DF0}"/>
                  </a:ext>
                </a:extLst>
              </p:cNvPr>
              <p:cNvSpPr/>
              <p:nvPr/>
            </p:nvSpPr>
            <p:spPr>
              <a:xfrm>
                <a:off x="1105990" y="3196046"/>
                <a:ext cx="1445622" cy="79248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  <a:endParaRPr lang="ru-RU" sz="2400" b="1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D97C558-4BDC-49A3-8257-E1429F91E590}"/>
                  </a:ext>
                </a:extLst>
              </p:cNvPr>
              <p:cNvSpPr/>
              <p:nvPr/>
            </p:nvSpPr>
            <p:spPr>
              <a:xfrm>
                <a:off x="3296195" y="3196046"/>
                <a:ext cx="2059575" cy="79248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Transmission</a:t>
                </a:r>
                <a:endParaRPr lang="ru-RU" sz="2400" b="1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AFB86C-62E2-486B-8D69-1ED2D7295D76}"/>
                  </a:ext>
                </a:extLst>
              </p:cNvPr>
              <p:cNvSpPr/>
              <p:nvPr/>
            </p:nvSpPr>
            <p:spPr>
              <a:xfrm>
                <a:off x="6096000" y="3196046"/>
                <a:ext cx="2059575" cy="79248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Autopilot</a:t>
                </a:r>
                <a:endParaRPr lang="ru-RU" sz="2400" b="1" dirty="0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4383E7F7-FFD3-40F8-B12A-0DC14044FFC4}"/>
                  </a:ext>
                </a:extLst>
              </p:cNvPr>
              <p:cNvSpPr/>
              <p:nvPr/>
            </p:nvSpPr>
            <p:spPr>
              <a:xfrm>
                <a:off x="8895805" y="3196046"/>
                <a:ext cx="2059575" cy="79248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Assembly</a:t>
                </a:r>
                <a:endParaRPr lang="ru-RU" sz="2400" b="1" dirty="0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C54FFB0B-6E34-4FDD-AEA8-DA1F0988A439}"/>
                  </a:ext>
                </a:extLst>
              </p:cNvPr>
              <p:cNvCxnSpPr/>
              <p:nvPr/>
            </p:nvCxnSpPr>
            <p:spPr>
              <a:xfrm>
                <a:off x="2725783" y="3592286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3E5F86CF-9CCE-4C48-8448-35FC2F875773}"/>
                  </a:ext>
                </a:extLst>
              </p:cNvPr>
              <p:cNvCxnSpPr/>
              <p:nvPr/>
            </p:nvCxnSpPr>
            <p:spPr>
              <a:xfrm>
                <a:off x="5525588" y="3609703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69D6CE27-7120-40F9-B214-BB1C794E6D08}"/>
                  </a:ext>
                </a:extLst>
              </p:cNvPr>
              <p:cNvCxnSpPr/>
              <p:nvPr/>
            </p:nvCxnSpPr>
            <p:spPr>
              <a:xfrm>
                <a:off x="8312331" y="3609703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35937B-63EF-447A-8D20-8F39F51FCAAD}"/>
                </a:ext>
              </a:extLst>
            </p:cNvPr>
            <p:cNvSpPr txBox="1"/>
            <p:nvPr/>
          </p:nvSpPr>
          <p:spPr>
            <a:xfrm>
              <a:off x="1377421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Worker 3</a:t>
              </a:r>
              <a:endParaRPr lang="ru-RU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4F50C-09C2-4DD4-A65D-B9493D89A3A8}"/>
                </a:ext>
              </a:extLst>
            </p:cNvPr>
            <p:cNvSpPr txBox="1"/>
            <p:nvPr/>
          </p:nvSpPr>
          <p:spPr>
            <a:xfrm>
              <a:off x="3834683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Worker 3</a:t>
              </a:r>
              <a:endParaRPr lang="ru-RU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658BE6-F17C-454F-8071-D37DFC4F1D58}"/>
                </a:ext>
              </a:extLst>
            </p:cNvPr>
            <p:cNvSpPr txBox="1"/>
            <p:nvPr/>
          </p:nvSpPr>
          <p:spPr>
            <a:xfrm>
              <a:off x="6714327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Worker 3</a:t>
              </a:r>
              <a:endParaRPr lang="ru-RU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ED5A7E-2C6E-4B5A-8E10-90107F12A331}"/>
                </a:ext>
              </a:extLst>
            </p:cNvPr>
            <p:cNvSpPr txBox="1"/>
            <p:nvPr/>
          </p:nvSpPr>
          <p:spPr>
            <a:xfrm>
              <a:off x="9474212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Worker 3</a:t>
              </a:r>
              <a:endParaRPr lang="ru-RU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0F41928-F5F2-4DB9-8117-D99F0D988899}"/>
              </a:ext>
            </a:extLst>
          </p:cNvPr>
          <p:cNvGrpSpPr/>
          <p:nvPr/>
        </p:nvGrpSpPr>
        <p:grpSpPr>
          <a:xfrm>
            <a:off x="1236620" y="5258769"/>
            <a:ext cx="9849390" cy="1192589"/>
            <a:chOff x="1301935" y="3668069"/>
            <a:chExt cx="9849390" cy="1192589"/>
          </a:xfrm>
        </p:grpSpPr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3B15737F-03A7-40DE-99F2-74226640F3C5}"/>
                </a:ext>
              </a:extLst>
            </p:cNvPr>
            <p:cNvGrpSpPr/>
            <p:nvPr/>
          </p:nvGrpSpPr>
          <p:grpSpPr>
            <a:xfrm>
              <a:off x="1301935" y="4068178"/>
              <a:ext cx="9849390" cy="792480"/>
              <a:chOff x="1105990" y="3196046"/>
              <a:chExt cx="9849390" cy="792480"/>
            </a:xfrm>
            <a:solidFill>
              <a:schemeClr val="accent2"/>
            </a:solidFill>
          </p:grpSpPr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5CF35E42-7F9B-490D-810E-2001C6A1806F}"/>
                  </a:ext>
                </a:extLst>
              </p:cNvPr>
              <p:cNvSpPr/>
              <p:nvPr/>
            </p:nvSpPr>
            <p:spPr>
              <a:xfrm>
                <a:off x="1105990" y="3196046"/>
                <a:ext cx="1445622" cy="79248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Engine</a:t>
                </a:r>
                <a:endParaRPr lang="ru-RU" sz="2400" b="1" dirty="0"/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B284D8FE-7C7A-4E47-88B9-255A05FC3567}"/>
                  </a:ext>
                </a:extLst>
              </p:cNvPr>
              <p:cNvSpPr/>
              <p:nvPr/>
            </p:nvSpPr>
            <p:spPr>
              <a:xfrm>
                <a:off x="3296195" y="3196046"/>
                <a:ext cx="2059575" cy="79248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Transmission</a:t>
                </a:r>
                <a:endParaRPr lang="ru-RU" sz="2400" b="1" dirty="0"/>
              </a:p>
            </p:txBody>
          </p:sp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70D5F5AB-4214-48C6-902C-97B6A95D480C}"/>
                  </a:ext>
                </a:extLst>
              </p:cNvPr>
              <p:cNvSpPr/>
              <p:nvPr/>
            </p:nvSpPr>
            <p:spPr>
              <a:xfrm>
                <a:off x="6096000" y="3196046"/>
                <a:ext cx="2059575" cy="79248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Autopilot</a:t>
                </a:r>
                <a:endParaRPr lang="ru-RU" sz="2400" b="1" dirty="0"/>
              </a:p>
            </p:txBody>
          </p:sp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2234766F-B85F-4767-8606-0E0C48D0E5DB}"/>
                  </a:ext>
                </a:extLst>
              </p:cNvPr>
              <p:cNvSpPr/>
              <p:nvPr/>
            </p:nvSpPr>
            <p:spPr>
              <a:xfrm>
                <a:off x="8895805" y="3196046"/>
                <a:ext cx="2059575" cy="79248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Assembly</a:t>
                </a:r>
                <a:endParaRPr lang="ru-RU" sz="2400" b="1" dirty="0"/>
              </a:p>
            </p:txBody>
          </p:sp>
          <p:cxnSp>
            <p:nvCxnSpPr>
              <p:cNvPr id="76" name="Прямая со стрелкой 75">
                <a:extLst>
                  <a:ext uri="{FF2B5EF4-FFF2-40B4-BE49-F238E27FC236}">
                    <a16:creationId xmlns:a16="http://schemas.microsoft.com/office/drawing/2014/main" id="{7B76EFD1-A957-44D1-8C77-B71C0AC7FC3C}"/>
                  </a:ext>
                </a:extLst>
              </p:cNvPr>
              <p:cNvCxnSpPr/>
              <p:nvPr/>
            </p:nvCxnSpPr>
            <p:spPr>
              <a:xfrm>
                <a:off x="2725783" y="3592286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>
                <a:extLst>
                  <a:ext uri="{FF2B5EF4-FFF2-40B4-BE49-F238E27FC236}">
                    <a16:creationId xmlns:a16="http://schemas.microsoft.com/office/drawing/2014/main" id="{9FE5B4F2-C3BB-461A-AA23-B61D10E96EFC}"/>
                  </a:ext>
                </a:extLst>
              </p:cNvPr>
              <p:cNvCxnSpPr/>
              <p:nvPr/>
            </p:nvCxnSpPr>
            <p:spPr>
              <a:xfrm>
                <a:off x="5525588" y="3609703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>
                <a:extLst>
                  <a:ext uri="{FF2B5EF4-FFF2-40B4-BE49-F238E27FC236}">
                    <a16:creationId xmlns:a16="http://schemas.microsoft.com/office/drawing/2014/main" id="{23395316-CD39-45A1-A52E-0086A8B805F6}"/>
                  </a:ext>
                </a:extLst>
              </p:cNvPr>
              <p:cNvCxnSpPr/>
              <p:nvPr/>
            </p:nvCxnSpPr>
            <p:spPr>
              <a:xfrm>
                <a:off x="8312331" y="3609703"/>
                <a:ext cx="400594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4096-2EAD-4758-BDEE-D387612304A9}"/>
                </a:ext>
              </a:extLst>
            </p:cNvPr>
            <p:cNvSpPr txBox="1"/>
            <p:nvPr/>
          </p:nvSpPr>
          <p:spPr>
            <a:xfrm>
              <a:off x="1377421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Worker </a:t>
              </a:r>
              <a:r>
                <a:rPr lang="ru-RU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331AC0-F65E-4617-8198-462AC7DF87CF}"/>
                </a:ext>
              </a:extLst>
            </p:cNvPr>
            <p:cNvSpPr txBox="1"/>
            <p:nvPr/>
          </p:nvSpPr>
          <p:spPr>
            <a:xfrm>
              <a:off x="3834683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Worker </a:t>
              </a:r>
              <a:r>
                <a:rPr lang="ru-RU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B8D628-0133-4E51-A421-521760200CCA}"/>
                </a:ext>
              </a:extLst>
            </p:cNvPr>
            <p:cNvSpPr txBox="1"/>
            <p:nvPr/>
          </p:nvSpPr>
          <p:spPr>
            <a:xfrm>
              <a:off x="6714327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Worker </a:t>
              </a:r>
              <a:r>
                <a:rPr lang="ru-RU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2C1D87-3A5F-43D2-8E0E-299F917AA9E6}"/>
                </a:ext>
              </a:extLst>
            </p:cNvPr>
            <p:cNvSpPr txBox="1"/>
            <p:nvPr/>
          </p:nvSpPr>
          <p:spPr>
            <a:xfrm>
              <a:off x="9474212" y="3668069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Worker </a:t>
              </a:r>
              <a:r>
                <a:rPr lang="ru-RU" sz="20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81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621C71B-6A7C-4D48-9A79-5761124BAE36}"/>
              </a:ext>
            </a:extLst>
          </p:cNvPr>
          <p:cNvGrpSpPr/>
          <p:nvPr/>
        </p:nvGrpSpPr>
        <p:grpSpPr>
          <a:xfrm>
            <a:off x="2674986" y="1097522"/>
            <a:ext cx="6842027" cy="4662956"/>
            <a:chOff x="1105990" y="1147596"/>
            <a:chExt cx="6842027" cy="4662956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31D32D3-3F56-4A36-ACC9-1613D8A22046}"/>
                </a:ext>
              </a:extLst>
            </p:cNvPr>
            <p:cNvSpPr/>
            <p:nvPr/>
          </p:nvSpPr>
          <p:spPr>
            <a:xfrm>
              <a:off x="1105990" y="1547706"/>
              <a:ext cx="1445622" cy="792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Engine</a:t>
              </a:r>
              <a:endParaRPr lang="ru-RU" sz="2400" b="1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D848073-37EA-44FD-961A-66B4B8C86719}"/>
                </a:ext>
              </a:extLst>
            </p:cNvPr>
            <p:cNvSpPr/>
            <p:nvPr/>
          </p:nvSpPr>
          <p:spPr>
            <a:xfrm>
              <a:off x="5888442" y="3306595"/>
              <a:ext cx="2059575" cy="79248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Assembly</a:t>
              </a:r>
              <a:endParaRPr lang="ru-RU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FB77DD-5A83-4E70-80AC-1A19C012A4E6}"/>
                </a:ext>
              </a:extLst>
            </p:cNvPr>
            <p:cNvSpPr txBox="1"/>
            <p:nvPr/>
          </p:nvSpPr>
          <p:spPr>
            <a:xfrm>
              <a:off x="1181476" y="1147596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Worker 1</a:t>
              </a:r>
              <a:endParaRPr lang="ru-RU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E30F22-67B2-4A65-AF53-C48B160566C6}"/>
                </a:ext>
              </a:extLst>
            </p:cNvPr>
            <p:cNvSpPr txBox="1"/>
            <p:nvPr/>
          </p:nvSpPr>
          <p:spPr>
            <a:xfrm>
              <a:off x="6270904" y="2906485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Worker </a:t>
              </a:r>
              <a:r>
                <a:rPr lang="ru-RU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B8720D-ECA8-47C5-AF78-FDD8C178DB6A}"/>
                </a:ext>
              </a:extLst>
            </p:cNvPr>
            <p:cNvSpPr/>
            <p:nvPr/>
          </p:nvSpPr>
          <p:spPr>
            <a:xfrm>
              <a:off x="1105990" y="3282889"/>
              <a:ext cx="2059575" cy="792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Transmission</a:t>
              </a:r>
              <a:endParaRPr lang="ru-RU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78DE67-863A-4307-9030-4A235F7F0848}"/>
                </a:ext>
              </a:extLst>
            </p:cNvPr>
            <p:cNvSpPr txBox="1"/>
            <p:nvPr/>
          </p:nvSpPr>
          <p:spPr>
            <a:xfrm>
              <a:off x="1246791" y="2832705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Worker 2</a:t>
              </a:r>
              <a:endParaRPr lang="ru-RU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AFB86C-62E2-486B-8D69-1ED2D7295D76}"/>
                </a:ext>
              </a:extLst>
            </p:cNvPr>
            <p:cNvSpPr/>
            <p:nvPr/>
          </p:nvSpPr>
          <p:spPr>
            <a:xfrm>
              <a:off x="1105990" y="5018072"/>
              <a:ext cx="2059575" cy="792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Autopilot</a:t>
              </a:r>
              <a:endParaRPr lang="ru-RU" sz="2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35937B-63EF-447A-8D20-8F39F51FCAAD}"/>
                </a:ext>
              </a:extLst>
            </p:cNvPr>
            <p:cNvSpPr txBox="1"/>
            <p:nvPr/>
          </p:nvSpPr>
          <p:spPr>
            <a:xfrm>
              <a:off x="1312106" y="4517815"/>
              <a:ext cx="1294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Worker 3</a:t>
              </a:r>
              <a:endParaRPr lang="ru-RU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id="{4C008D13-85D9-493F-8E25-B22689E25ABA}"/>
                </a:ext>
              </a:extLst>
            </p:cNvPr>
            <p:cNvCxnSpPr>
              <a:cxnSpLocks/>
            </p:cNvCxnSpPr>
            <p:nvPr/>
          </p:nvCxnSpPr>
          <p:spPr>
            <a:xfrm>
              <a:off x="2747905" y="1942011"/>
              <a:ext cx="3069421" cy="1828800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оединитель: уступ 47">
              <a:extLst>
                <a:ext uri="{FF2B5EF4-FFF2-40B4-BE49-F238E27FC236}">
                  <a16:creationId xmlns:a16="http://schemas.microsoft.com/office/drawing/2014/main" id="{1BAE5D71-09F5-494E-8BA1-37FED5F8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5383" y="3770811"/>
              <a:ext cx="2481943" cy="1793966"/>
            </a:xfrm>
            <a:prstGeom prst="bentConnector3">
              <a:avLst>
                <a:gd name="adj1" fmla="val 3807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6AB3D79B-BB4C-4FEA-8B21-4B07F994EDA7}"/>
                </a:ext>
              </a:extLst>
            </p:cNvPr>
            <p:cNvCxnSpPr>
              <a:cxnSpLocks/>
            </p:cNvCxnSpPr>
            <p:nvPr/>
          </p:nvCxnSpPr>
          <p:spPr>
            <a:xfrm>
              <a:off x="3335383" y="3770811"/>
              <a:ext cx="24819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6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82</Words>
  <Application>Microsoft Office PowerPoint</Application>
  <PresentationFormat>Широкоэкранный</PresentationFormat>
  <Paragraphs>51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Segoe UI</vt:lpstr>
      <vt:lpstr>Office Theme</vt:lpstr>
      <vt:lpstr>Многопоточное и асинхронное программирование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и асинхронное программирование</dc:title>
  <dc:creator>Anton Tolstov</dc:creator>
  <cp:lastModifiedBy>Anton Tolstov</cp:lastModifiedBy>
  <cp:revision>15</cp:revision>
  <dcterms:created xsi:type="dcterms:W3CDTF">2020-09-17T11:57:34Z</dcterms:created>
  <dcterms:modified xsi:type="dcterms:W3CDTF">2020-11-04T10:51:13Z</dcterms:modified>
</cp:coreProperties>
</file>