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6" r:id="rId3"/>
    <p:sldId id="276" r:id="rId4"/>
    <p:sldId id="28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8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8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7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75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E333-5D99-46C6-BF4C-F141647EB0A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0C4F-8DCD-46D7-B705-D81B2267E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25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C2B9D-0CDC-4B38-A02E-F3AAB1C50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/>
              <a:t>Многопоточное и асинхронное программирование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99DAD-7FEB-4827-9D0B-26344425E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anton@tolstov.io</a:t>
            </a:r>
            <a:endParaRPr lang="ru-RU" dirty="0"/>
          </a:p>
          <a:p>
            <a:r>
              <a:rPr lang="ru-RU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2781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CCEAFC-8B49-4AD0-901B-1D0441E3DB38}"/>
              </a:ext>
            </a:extLst>
          </p:cNvPr>
          <p:cNvSpPr/>
          <p:nvPr/>
        </p:nvSpPr>
        <p:spPr>
          <a:xfrm>
            <a:off x="835891" y="405931"/>
            <a:ext cx="10520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Задача: отправь деньги от Васи к Пете и Саше (по 100 рублей)</a:t>
            </a:r>
            <a:r>
              <a:rPr lang="en-US" sz="2800" dirty="0"/>
              <a:t> </a:t>
            </a:r>
            <a:endParaRPr lang="ru-RU" sz="2800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DDDECC1-991B-4530-8CBA-5956E1B64DA4}"/>
              </a:ext>
            </a:extLst>
          </p:cNvPr>
          <p:cNvGrpSpPr/>
          <p:nvPr/>
        </p:nvGrpSpPr>
        <p:grpSpPr>
          <a:xfrm>
            <a:off x="1704107" y="5082422"/>
            <a:ext cx="8783781" cy="792480"/>
            <a:chOff x="1634834" y="4769743"/>
            <a:chExt cx="8783781" cy="79248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1FDD791-CE07-4DC5-90EB-B03E2A470DB7}"/>
                </a:ext>
              </a:extLst>
            </p:cNvPr>
            <p:cNvSpPr/>
            <p:nvPr/>
          </p:nvSpPr>
          <p:spPr>
            <a:xfrm>
              <a:off x="1634834" y="4769743"/>
              <a:ext cx="3999345" cy="7924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Зачисли деньги на счёт Пете</a:t>
              </a:r>
              <a:endParaRPr lang="ru-RU" sz="2400" b="1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9A84C7F-3401-4C56-B4F5-B384EDD65B41}"/>
                </a:ext>
              </a:extLst>
            </p:cNvPr>
            <p:cNvSpPr/>
            <p:nvPr/>
          </p:nvSpPr>
          <p:spPr>
            <a:xfrm>
              <a:off x="6419270" y="4769743"/>
              <a:ext cx="3999345" cy="79248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/>
                <a:t>Зачисли деньги на счёт Саше</a:t>
              </a:r>
              <a:endParaRPr lang="ru-RU" sz="2400" b="1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DC2A512-8094-4E5F-94C4-F7F08A554AB1}"/>
              </a:ext>
            </a:extLst>
          </p:cNvPr>
          <p:cNvSpPr/>
          <p:nvPr/>
        </p:nvSpPr>
        <p:spPr>
          <a:xfrm>
            <a:off x="4096328" y="1454266"/>
            <a:ext cx="3999345" cy="7924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Проверь наличие прав у пользователя</a:t>
            </a:r>
            <a:r>
              <a:rPr lang="en-US" sz="2400" dirty="0"/>
              <a:t> </a:t>
            </a:r>
            <a:endParaRPr lang="ru-RU" sz="2400" b="1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5C59B4A-0576-4604-AEDF-35BC98F3FEB1}"/>
              </a:ext>
            </a:extLst>
          </p:cNvPr>
          <p:cNvSpPr/>
          <p:nvPr/>
        </p:nvSpPr>
        <p:spPr>
          <a:xfrm>
            <a:off x="4096325" y="2642985"/>
            <a:ext cx="3999345" cy="7924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Проверь что у Васи достаточно денег</a:t>
            </a:r>
            <a:endParaRPr lang="ru-RU" sz="2400" b="1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0865514-8CCF-442F-BDF1-B7849337DD77}"/>
              </a:ext>
            </a:extLst>
          </p:cNvPr>
          <p:cNvSpPr/>
          <p:nvPr/>
        </p:nvSpPr>
        <p:spPr>
          <a:xfrm>
            <a:off x="4096326" y="3818775"/>
            <a:ext cx="3999345" cy="7924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Спиши деньги со счёта Васи</a:t>
            </a:r>
            <a:endParaRPr lang="ru-RU" sz="2400" b="1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11DCC79A-4395-4D02-9D93-1336EC86FA6C}"/>
              </a:ext>
            </a:extLst>
          </p:cNvPr>
          <p:cNvCxnSpPr>
            <a:stCxn id="38" idx="1"/>
            <a:endCxn id="5" idx="0"/>
          </p:cNvCxnSpPr>
          <p:nvPr/>
        </p:nvCxnSpPr>
        <p:spPr>
          <a:xfrm rot="10800000" flipV="1">
            <a:off x="3703780" y="4215014"/>
            <a:ext cx="392546" cy="86740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BC93D886-BC58-407A-9CBF-2D92FD2DDFEC}"/>
              </a:ext>
            </a:extLst>
          </p:cNvPr>
          <p:cNvCxnSpPr>
            <a:stCxn id="38" idx="3"/>
            <a:endCxn id="6" idx="0"/>
          </p:cNvCxnSpPr>
          <p:nvPr/>
        </p:nvCxnSpPr>
        <p:spPr>
          <a:xfrm>
            <a:off x="8095671" y="4215015"/>
            <a:ext cx="392545" cy="86740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9152C68-760D-46CE-9DF7-0C3E336D5F5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6095998" y="3435465"/>
            <a:ext cx="1" cy="38331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7CDC2A9-A1BD-4DFC-B49E-F1570C50596A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6095998" y="2246746"/>
            <a:ext cx="3" cy="3962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2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52B79E6-72FB-434A-A202-B5FF0D6DBD9B}"/>
              </a:ext>
            </a:extLst>
          </p:cNvPr>
          <p:cNvSpPr/>
          <p:nvPr/>
        </p:nvSpPr>
        <p:spPr>
          <a:xfrm>
            <a:off x="962296" y="2521059"/>
            <a:ext cx="102674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Task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Можно узнать статус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Можно декларативно указать зависимость от других </a:t>
            </a:r>
            <a:r>
              <a:rPr lang="en-US" sz="2800" dirty="0"/>
              <a:t>Task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Можно запустить и отменить</a:t>
            </a:r>
          </a:p>
        </p:txBody>
      </p:sp>
    </p:spTree>
    <p:extLst>
      <p:ext uri="{BB962C8B-B14F-4D97-AF65-F5344CB8AC3E}">
        <p14:creationId xmlns:p14="http://schemas.microsoft.com/office/powerpoint/2010/main" val="6917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BFE261EB-3066-432B-98D6-1B5FD2D2D7BB}"/>
              </a:ext>
            </a:extLst>
          </p:cNvPr>
          <p:cNvSpPr/>
          <p:nvPr/>
        </p:nvSpPr>
        <p:spPr>
          <a:xfrm>
            <a:off x="1325419" y="838665"/>
            <a:ext cx="3999345" cy="7924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Created</a:t>
            </a:r>
            <a:endParaRPr lang="ru-RU" sz="2400" b="1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9F861AE9-B363-4977-87B9-CC91DA4F13AC}"/>
              </a:ext>
            </a:extLst>
          </p:cNvPr>
          <p:cNvSpPr/>
          <p:nvPr/>
        </p:nvSpPr>
        <p:spPr>
          <a:xfrm>
            <a:off x="6867238" y="838665"/>
            <a:ext cx="3999345" cy="7924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WaitingForActivation</a:t>
            </a:r>
            <a:endParaRPr lang="ru-RU" sz="2400" b="1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5C38DBF5-04B6-463F-8450-7EA11E65ADFB}"/>
              </a:ext>
            </a:extLst>
          </p:cNvPr>
          <p:cNvSpPr/>
          <p:nvPr/>
        </p:nvSpPr>
        <p:spPr>
          <a:xfrm>
            <a:off x="4096327" y="2234739"/>
            <a:ext cx="3999345" cy="792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WaitingToRun</a:t>
            </a:r>
            <a:endParaRPr lang="ru-RU" sz="24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1831C425-81F0-4C73-BA66-7A704217B273}"/>
              </a:ext>
            </a:extLst>
          </p:cNvPr>
          <p:cNvSpPr/>
          <p:nvPr/>
        </p:nvSpPr>
        <p:spPr>
          <a:xfrm>
            <a:off x="1325419" y="3651595"/>
            <a:ext cx="3999345" cy="792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Running</a:t>
            </a:r>
            <a:endParaRPr lang="ru-RU" sz="2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8DE0626-11D8-4161-87BC-A35E073AF5F5}"/>
              </a:ext>
            </a:extLst>
          </p:cNvPr>
          <p:cNvSpPr/>
          <p:nvPr/>
        </p:nvSpPr>
        <p:spPr>
          <a:xfrm>
            <a:off x="6867238" y="3651595"/>
            <a:ext cx="3999345" cy="792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WaitingForChildrenTC</a:t>
            </a:r>
            <a:endParaRPr lang="ru-RU" sz="2400" dirty="0"/>
          </a:p>
        </p:txBody>
      </p: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FAF0B251-5D57-4626-93C4-7557CE1784E9}"/>
              </a:ext>
            </a:extLst>
          </p:cNvPr>
          <p:cNvCxnSpPr>
            <a:stCxn id="66" idx="2"/>
            <a:endCxn id="74" idx="0"/>
          </p:cNvCxnSpPr>
          <p:nvPr/>
        </p:nvCxnSpPr>
        <p:spPr>
          <a:xfrm rot="16200000" flipH="1">
            <a:off x="4408749" y="547488"/>
            <a:ext cx="603594" cy="2770908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11C37D83-13F4-40C1-8130-6DE14DA6F043}"/>
              </a:ext>
            </a:extLst>
          </p:cNvPr>
          <p:cNvCxnSpPr>
            <a:stCxn id="73" idx="2"/>
            <a:endCxn id="74" idx="0"/>
          </p:cNvCxnSpPr>
          <p:nvPr/>
        </p:nvCxnSpPr>
        <p:spPr>
          <a:xfrm rot="5400000">
            <a:off x="7179659" y="547487"/>
            <a:ext cx="603594" cy="2770911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9E91F50C-B99D-4DFB-AB8E-8198472FB065}"/>
              </a:ext>
            </a:extLst>
          </p:cNvPr>
          <p:cNvCxnSpPr>
            <a:stCxn id="74" idx="1"/>
            <a:endCxn id="75" idx="0"/>
          </p:cNvCxnSpPr>
          <p:nvPr/>
        </p:nvCxnSpPr>
        <p:spPr>
          <a:xfrm rot="10800000" flipV="1">
            <a:off x="3325093" y="2630979"/>
            <a:ext cx="771235" cy="10206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9840622-22B1-4BCD-8564-0F48335684BD}"/>
              </a:ext>
            </a:extLst>
          </p:cNvPr>
          <p:cNvCxnSpPr>
            <a:cxnSpLocks/>
            <a:stCxn id="75" idx="3"/>
            <a:endCxn id="80" idx="1"/>
          </p:cNvCxnSpPr>
          <p:nvPr/>
        </p:nvCxnSpPr>
        <p:spPr>
          <a:xfrm>
            <a:off x="5324764" y="4047835"/>
            <a:ext cx="15424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5AA670E-8142-4F92-B44F-208BB4935746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 flipH="1">
            <a:off x="2710880" y="4444075"/>
            <a:ext cx="614212" cy="624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574D49F-1312-4D93-873C-2A133C094694}"/>
              </a:ext>
            </a:extLst>
          </p:cNvPr>
          <p:cNvCxnSpPr>
            <a:stCxn id="75" idx="2"/>
            <a:endCxn id="78" idx="0"/>
          </p:cNvCxnSpPr>
          <p:nvPr/>
        </p:nvCxnSpPr>
        <p:spPr>
          <a:xfrm>
            <a:off x="3325092" y="4444075"/>
            <a:ext cx="2770906" cy="624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9E7EF64-7361-4D05-8CDB-EE08BA079B9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>
            <a:off x="3325092" y="4444075"/>
            <a:ext cx="6156026" cy="624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F16EE94-1128-4924-903B-E431699D2D4D}"/>
              </a:ext>
            </a:extLst>
          </p:cNvPr>
          <p:cNvCxnSpPr>
            <a:stCxn id="80" idx="2"/>
            <a:endCxn id="76" idx="0"/>
          </p:cNvCxnSpPr>
          <p:nvPr/>
        </p:nvCxnSpPr>
        <p:spPr>
          <a:xfrm flipH="1">
            <a:off x="2710880" y="4444075"/>
            <a:ext cx="6156031" cy="624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A32C93-C499-42EA-8E6F-8D4D9D215D32}"/>
              </a:ext>
            </a:extLst>
          </p:cNvPr>
          <p:cNvCxnSpPr>
            <a:stCxn id="80" idx="2"/>
            <a:endCxn id="78" idx="0"/>
          </p:cNvCxnSpPr>
          <p:nvPr/>
        </p:nvCxnSpPr>
        <p:spPr>
          <a:xfrm flipH="1">
            <a:off x="6095998" y="4444075"/>
            <a:ext cx="2770913" cy="624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393B4C4-70F1-4471-9DB6-BBC27769B02B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8866911" y="4444075"/>
            <a:ext cx="614207" cy="624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FC8E6AF9-83F2-4BB4-A273-A87CA1CD1E0A}"/>
              </a:ext>
            </a:extLst>
          </p:cNvPr>
          <p:cNvSpPr/>
          <p:nvPr/>
        </p:nvSpPr>
        <p:spPr>
          <a:xfrm>
            <a:off x="1325434" y="5068451"/>
            <a:ext cx="2770892" cy="79248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RunToCompletion</a:t>
            </a:r>
            <a:endParaRPr lang="ru-RU" sz="2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3D03E2F2-6534-410A-9236-B1469658186C}"/>
              </a:ext>
            </a:extLst>
          </p:cNvPr>
          <p:cNvSpPr/>
          <p:nvPr/>
        </p:nvSpPr>
        <p:spPr>
          <a:xfrm>
            <a:off x="4710552" y="5068451"/>
            <a:ext cx="2770892" cy="79248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Faulted</a:t>
            </a:r>
            <a:endParaRPr lang="ru-RU" sz="24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03A6186-9BAC-4F78-93BC-DBEA08C3D9CA}"/>
              </a:ext>
            </a:extLst>
          </p:cNvPr>
          <p:cNvSpPr/>
          <p:nvPr/>
        </p:nvSpPr>
        <p:spPr>
          <a:xfrm>
            <a:off x="8095672" y="5068451"/>
            <a:ext cx="2770892" cy="79248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Canceled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834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74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Segoe UI</vt:lpstr>
      <vt:lpstr>Office Theme</vt:lpstr>
      <vt:lpstr>Многопоточное и асинхронное программирование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и асинхронное программирование</dc:title>
  <dc:creator>Anton Tolstov</dc:creator>
  <cp:lastModifiedBy>Anton Tolstov</cp:lastModifiedBy>
  <cp:revision>21</cp:revision>
  <dcterms:created xsi:type="dcterms:W3CDTF">2020-09-17T11:57:34Z</dcterms:created>
  <dcterms:modified xsi:type="dcterms:W3CDTF">2020-11-13T06:43:24Z</dcterms:modified>
</cp:coreProperties>
</file>