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340" r:id="rId3"/>
    <p:sldId id="357" r:id="rId4"/>
    <p:sldId id="313" r:id="rId5"/>
    <p:sldId id="319" r:id="rId6"/>
    <p:sldId id="34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intern-2016/testing-challe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88124"/>
            <a:ext cx="8595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github.com/kontur-intern-2016/testing-challenge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FluentAssertions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smtClean="0"/>
              <a:t>Should().Be(4</a:t>
            </a:r>
            <a:r>
              <a:rPr lang="en-US" dirty="0"/>
              <a:t>) </a:t>
            </a:r>
            <a:r>
              <a:rPr lang="ru-RU" dirty="0"/>
              <a:t>— лучше!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по спецификации — это просто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взаимодействие разных пунктов спецификации подумать трудно (</a:t>
            </a:r>
            <a:r>
              <a:rPr lang="en-US" dirty="0" smtClean="0"/>
              <a:t>B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  <a:r>
              <a:rPr lang="en-US" dirty="0" smtClean="0"/>
              <a:t> </a:t>
            </a:r>
            <a:r>
              <a:rPr lang="ru-RU" dirty="0" smtClean="0"/>
              <a:t>(98, 99)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dirty="0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12174</TotalTime>
  <Words>44</Words>
  <Application>Microsoft Office PowerPoint</Application>
  <PresentationFormat>Экран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Segoe UI</vt:lpstr>
      <vt:lpstr>Тема Office</vt:lpstr>
      <vt:lpstr>ТЕСТИРОВАНИЕ</vt:lpstr>
      <vt:lpstr>Фишки</vt:lpstr>
      <vt:lpstr>FluentAssertions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159</cp:revision>
  <dcterms:created xsi:type="dcterms:W3CDTF">2013-06-28T10:07:11Z</dcterms:created>
  <dcterms:modified xsi:type="dcterms:W3CDTF">2016-05-09T18:51:44Z</dcterms:modified>
</cp:coreProperties>
</file>