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8"/>
  </p:notesMasterIdLst>
  <p:sldIdLst>
    <p:sldId id="256" r:id="rId2"/>
    <p:sldId id="340" r:id="rId3"/>
    <p:sldId id="357" r:id="rId4"/>
    <p:sldId id="313" r:id="rId5"/>
    <p:sldId id="319" r:id="rId6"/>
    <p:sldId id="346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7E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3120" autoAdjust="0"/>
    <p:restoredTop sz="90088" autoAdjust="0"/>
  </p:normalViewPr>
  <p:slideViewPr>
    <p:cSldViewPr>
      <p:cViewPr varScale="1">
        <p:scale>
          <a:sx n="124" d="100"/>
          <a:sy n="124" d="100"/>
        </p:scale>
        <p:origin x="570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05" d="100"/>
          <a:sy n="105" d="100"/>
        </p:scale>
        <p:origin x="-316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E5F246-0B7D-44DF-8C1B-EDFCA5DA626A}" type="datetimeFigureOut">
              <a:rPr lang="ru-RU" smtClean="0"/>
              <a:t>15.07.2016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AECB10-9972-4830-A584-02C41DAFD4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9603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77735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1587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15.07.2016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4760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15.07.2016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8068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15.07.2016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1651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15.07.2016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4127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15.07.2016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3842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15.07.2016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1994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15.07.2016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4528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15.07.2016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9127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15.07.2016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7615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15.07.2016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2361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15.07.2016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7798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7A5A9E-355E-4F5A-82F5-195339D13266}" type="datetimeFigureOut">
              <a:rPr lang="ru-RU" smtClean="0"/>
              <a:t>15.07.2016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4920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b="1" kern="1200">
          <a:solidFill>
            <a:srgbClr val="027E17"/>
          </a:solidFill>
          <a:latin typeface="Candara" pitchFamily="34" charset="0"/>
          <a:ea typeface="Segoe UI" pitchFamily="34" charset="0"/>
          <a:cs typeface="Segoe UI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ontur-csharper/testing-challeng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5400" b="1" dirty="0" smtClean="0"/>
              <a:t>ТЕСТИРОВАНИЕ</a:t>
            </a:r>
            <a:endParaRPr lang="ru-RU" sz="5400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395536" y="3588124"/>
            <a:ext cx="81493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hlinkClick r:id="rId3"/>
              </a:rPr>
              <a:t>https://</a:t>
            </a:r>
            <a:r>
              <a:rPr lang="en-US" sz="2800" dirty="0" smtClean="0">
                <a:hlinkClick r:id="rId3"/>
              </a:rPr>
              <a:t>github.com/kontur-csharper/testing-challenge</a:t>
            </a:r>
            <a:r>
              <a:rPr lang="en-US" sz="2800" dirty="0" smtClean="0"/>
              <a:t> 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703272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Фишки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 smtClean="0"/>
              <a:t>Resharper</a:t>
            </a:r>
            <a:r>
              <a:rPr lang="en-US" dirty="0" smtClean="0"/>
              <a:t> → Templates Explorer </a:t>
            </a:r>
            <a:r>
              <a:rPr lang="en-US" dirty="0"/>
              <a:t>→ Import → </a:t>
            </a:r>
            <a:r>
              <a:rPr lang="en-US" dirty="0" smtClean="0"/>
              <a:t>tests-</a:t>
            </a:r>
            <a:r>
              <a:rPr lang="en-US" dirty="0" err="1" smtClean="0"/>
              <a:t>templates.DotSettings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tf</a:t>
            </a:r>
            <a:r>
              <a:rPr lang="en-US" dirty="0"/>
              <a:t> </a:t>
            </a:r>
            <a:r>
              <a:rPr lang="en-US" dirty="0" smtClean="0"/>
              <a:t>— </a:t>
            </a:r>
            <a:r>
              <a:rPr lang="en-US" dirty="0" err="1" smtClean="0"/>
              <a:t>TestFixture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tt</a:t>
            </a:r>
            <a:r>
              <a:rPr lang="en-US" dirty="0" smtClean="0"/>
              <a:t> — Test</a:t>
            </a:r>
            <a:endParaRPr lang="ru-RU" dirty="0" smtClean="0"/>
          </a:p>
          <a:p>
            <a:pPr marL="0" indent="0">
              <a:buNone/>
            </a:pPr>
            <a:r>
              <a:rPr lang="en-US" dirty="0" err="1" smtClean="0"/>
              <a:t>su</a:t>
            </a:r>
            <a:r>
              <a:rPr lang="en-US" dirty="0" smtClean="0"/>
              <a:t> — </a:t>
            </a:r>
            <a:r>
              <a:rPr lang="en-US" dirty="0" err="1" smtClean="0"/>
              <a:t>SetUp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Ctrl+T+R</a:t>
            </a:r>
            <a:r>
              <a:rPr lang="en-US" dirty="0" smtClean="0"/>
              <a:t>  / </a:t>
            </a:r>
            <a:r>
              <a:rPr lang="en-US" dirty="0" err="1" smtClean="0"/>
              <a:t>Ctrl+U+R</a:t>
            </a:r>
            <a:r>
              <a:rPr lang="en-US" dirty="0" smtClean="0"/>
              <a:t> / </a:t>
            </a:r>
            <a:r>
              <a:rPr lang="en-US" dirty="0" err="1" smtClean="0"/>
              <a:t>Alt+Enter</a:t>
            </a:r>
            <a:endParaRPr lang="en-US" dirty="0" smtClean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42601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FluentAssertions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 err="1" smtClean="0"/>
              <a:t>Assert.AreEqual</a:t>
            </a:r>
            <a:r>
              <a:rPr lang="en-US" dirty="0" smtClean="0"/>
              <a:t>(expected, actual) </a:t>
            </a:r>
            <a:r>
              <a:rPr lang="ru-RU" dirty="0" smtClean="0"/>
              <a:t>или </a:t>
            </a:r>
            <a:br>
              <a:rPr lang="ru-RU" dirty="0" smtClean="0"/>
            </a:br>
            <a:r>
              <a:rPr lang="en-US" dirty="0" err="1" smtClean="0"/>
              <a:t>Assert.AreEqual</a:t>
            </a:r>
            <a:r>
              <a:rPr lang="en-US" dirty="0" smtClean="0"/>
              <a:t>(actual, expected)?</a:t>
            </a:r>
            <a:endParaRPr lang="ru-RU" dirty="0" smtClean="0"/>
          </a:p>
          <a:p>
            <a:pPr marL="514350" indent="-514350">
              <a:buFont typeface="Arial" pitchFamily="34" charset="0"/>
              <a:buAutoNum type="arabicPeriod"/>
            </a:pPr>
            <a:r>
              <a:rPr lang="en-US" dirty="0"/>
              <a:t>Assert — </a:t>
            </a:r>
            <a:r>
              <a:rPr lang="ru-RU" dirty="0"/>
              <a:t>корявая семантика</a:t>
            </a:r>
            <a:br>
              <a:rPr lang="ru-RU" dirty="0"/>
            </a:br>
            <a:r>
              <a:rPr lang="en-US" dirty="0"/>
              <a:t>(2+2).</a:t>
            </a:r>
            <a:r>
              <a:rPr lang="en-US" dirty="0" smtClean="0"/>
              <a:t>Should().Be(4</a:t>
            </a:r>
            <a:r>
              <a:rPr lang="en-US" dirty="0"/>
              <a:t>) </a:t>
            </a:r>
            <a:r>
              <a:rPr lang="ru-RU" dirty="0"/>
              <a:t>— лучше!</a:t>
            </a:r>
          </a:p>
          <a:p>
            <a:pPr marL="514350" indent="-514350">
              <a:buAutoNum type="arabicPeriod"/>
            </a:pPr>
            <a:r>
              <a:rPr lang="ru-RU" dirty="0" smtClean="0"/>
              <a:t>Неинформативные исключения</a:t>
            </a:r>
            <a:br>
              <a:rPr lang="ru-RU" dirty="0" smtClean="0"/>
            </a:br>
            <a:r>
              <a:rPr lang="ru-RU" dirty="0" smtClean="0"/>
              <a:t>«</a:t>
            </a:r>
            <a:r>
              <a:rPr lang="en-US" dirty="0" smtClean="0"/>
              <a:t>Expected True but was False</a:t>
            </a:r>
            <a:r>
              <a:rPr lang="ru-RU" dirty="0" smtClean="0"/>
              <a:t>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69224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Практика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>
            <a:normAutofit/>
          </a:bodyPr>
          <a:lstStyle/>
          <a:p>
            <a:r>
              <a:rPr lang="ru-RU" dirty="0" smtClean="0"/>
              <a:t>В проекте </a:t>
            </a:r>
            <a:r>
              <a:rPr lang="en-US" b="1" dirty="0" smtClean="0"/>
              <a:t>Challenge </a:t>
            </a:r>
            <a:r>
              <a:rPr lang="ru-RU" dirty="0" smtClean="0"/>
              <a:t>в файле </a:t>
            </a:r>
            <a:r>
              <a:rPr lang="en-US" dirty="0" err="1" smtClean="0"/>
              <a:t>WordsStatistics_Tests</a:t>
            </a:r>
            <a:r>
              <a:rPr lang="ru-RU" dirty="0" smtClean="0"/>
              <a:t> напишите тесты:</a:t>
            </a:r>
          </a:p>
          <a:p>
            <a:pPr marL="857250" lvl="1" indent="-457200">
              <a:buAutoNum type="arabicPeriod"/>
            </a:pPr>
            <a:r>
              <a:rPr lang="en-US" b="1" dirty="0" err="1" smtClean="0"/>
              <a:t>WordsStatistics</a:t>
            </a:r>
            <a:r>
              <a:rPr lang="ru-RU" dirty="0" smtClean="0"/>
              <a:t> </a:t>
            </a:r>
            <a:r>
              <a:rPr lang="ru-RU" dirty="0"/>
              <a:t>— должен проходить все тесты.</a:t>
            </a:r>
          </a:p>
          <a:p>
            <a:pPr marL="857250" lvl="1" indent="-457200">
              <a:buAutoNum type="arabicPeriod"/>
            </a:pPr>
            <a:r>
              <a:rPr lang="en-US" b="1" dirty="0" err="1" smtClean="0"/>
              <a:t>WordStatisticsXXX</a:t>
            </a:r>
            <a:r>
              <a:rPr lang="en-US" dirty="0" smtClean="0"/>
              <a:t> </a:t>
            </a:r>
            <a:r>
              <a:rPr lang="en-US" dirty="0"/>
              <a:t>— </a:t>
            </a:r>
            <a:r>
              <a:rPr lang="ru-RU" dirty="0"/>
              <a:t>некорректные реализации. Должны падать хотя бы на одном тесте</a:t>
            </a:r>
            <a:r>
              <a:rPr lang="ru-RU" dirty="0" smtClean="0"/>
              <a:t>.</a:t>
            </a:r>
          </a:p>
          <a:p>
            <a:r>
              <a:rPr lang="ru-RU" dirty="0" smtClean="0"/>
              <a:t>Запускайте по </a:t>
            </a:r>
            <a:r>
              <a:rPr lang="en-US" dirty="0" smtClean="0"/>
              <a:t>Ctrl+F5</a:t>
            </a:r>
            <a:r>
              <a:rPr lang="ru-RU" dirty="0" smtClean="0"/>
              <a:t>.</a:t>
            </a:r>
          </a:p>
          <a:p>
            <a:r>
              <a:rPr lang="ru-RU" dirty="0" smtClean="0"/>
              <a:t>Не открывайте файл </a:t>
            </a:r>
            <a:r>
              <a:rPr lang="en-US" dirty="0" err="1" smtClean="0"/>
              <a:t>DoNotOpen</a:t>
            </a:r>
            <a:r>
              <a:rPr lang="ru-RU" dirty="0" smtClean="0"/>
              <a:t>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70618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Практика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Открываем </a:t>
            </a:r>
            <a:r>
              <a:rPr lang="en-US" dirty="0" err="1" smtClean="0"/>
              <a:t>DoNotOpen</a:t>
            </a:r>
            <a:r>
              <a:rPr lang="en-US" dirty="0" smtClean="0"/>
              <a:t>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64840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Разбор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Тесты по спецификации — это просто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Про взаимодействие разных пунктов спецификации подумать трудно (</a:t>
            </a:r>
            <a:r>
              <a:rPr lang="en-US" dirty="0" smtClean="0"/>
              <a:t>E3</a:t>
            </a:r>
            <a:r>
              <a:rPr lang="ru-RU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Про тесты на производительность вспомнить труднее</a:t>
            </a:r>
            <a:r>
              <a:rPr lang="en-US" dirty="0" smtClean="0"/>
              <a:t> </a:t>
            </a:r>
            <a:r>
              <a:rPr lang="ru-RU" dirty="0" smtClean="0"/>
              <a:t>(9</a:t>
            </a:r>
            <a:r>
              <a:rPr lang="en-US" dirty="0" smtClean="0"/>
              <a:t>9</a:t>
            </a:r>
            <a:r>
              <a:rPr lang="ru-RU" dirty="0" smtClean="0"/>
              <a:t>8, 9</a:t>
            </a:r>
            <a:r>
              <a:rPr lang="en-US" dirty="0" smtClean="0"/>
              <a:t>9</a:t>
            </a:r>
            <a:r>
              <a:rPr lang="ru-RU" dirty="0" smtClean="0"/>
              <a:t>9)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Тесты не заменяют </a:t>
            </a:r>
            <a:r>
              <a:rPr lang="en-US" dirty="0" smtClean="0"/>
              <a:t>Code Review</a:t>
            </a:r>
            <a:r>
              <a:rPr lang="ru-RU" dirty="0" smtClean="0"/>
              <a:t> (</a:t>
            </a:r>
            <a:r>
              <a:rPr lang="en-US" dirty="0" smtClean="0"/>
              <a:t>STA)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Code Review</a:t>
            </a:r>
            <a:r>
              <a:rPr lang="ru-RU" dirty="0" smtClean="0"/>
              <a:t> не заменяет тесты</a:t>
            </a:r>
            <a:r>
              <a:rPr lang="en-US" dirty="0" smtClean="0"/>
              <a:t> (CR)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62397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12223</TotalTime>
  <Words>44</Words>
  <Application>Microsoft Office PowerPoint</Application>
  <PresentationFormat>Экран (4:3)</PresentationFormat>
  <Paragraphs>30</Paragraphs>
  <Slides>6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Calibri</vt:lpstr>
      <vt:lpstr>Candara</vt:lpstr>
      <vt:lpstr>Segoe UI</vt:lpstr>
      <vt:lpstr>Тема Office</vt:lpstr>
      <vt:lpstr>ТЕСТИРОВАНИЕ</vt:lpstr>
      <vt:lpstr>Фишки</vt:lpstr>
      <vt:lpstr>FluentAssertions</vt:lpstr>
      <vt:lpstr>Практика</vt:lpstr>
      <vt:lpstr>Практика</vt:lpstr>
      <vt:lpstr>Разбор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Тестирование</dc:title>
  <dc:creator>xoposhiy</dc:creator>
  <cp:lastModifiedBy>Егоров Павел Владимирович</cp:lastModifiedBy>
  <cp:revision>161</cp:revision>
  <dcterms:created xsi:type="dcterms:W3CDTF">2013-06-28T10:07:11Z</dcterms:created>
  <dcterms:modified xsi:type="dcterms:W3CDTF">2016-07-14T19:58:28Z</dcterms:modified>
</cp:coreProperties>
</file>