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  <p:sldMasterId id="2147483690" r:id="rId6"/>
  </p:sldMasterIdLst>
  <p:notesMasterIdLst>
    <p:notesMasterId r:id="rId13"/>
  </p:notesMasterIdLst>
  <p:handoutMasterIdLst>
    <p:handoutMasterId r:id="rId14"/>
  </p:handoutMasterIdLst>
  <p:sldIdLst>
    <p:sldId id="391" r:id="rId7"/>
    <p:sldId id="392" r:id="rId8"/>
    <p:sldId id="393" r:id="rId9"/>
    <p:sldId id="394" r:id="rId10"/>
    <p:sldId id="395" r:id="rId11"/>
    <p:sldId id="39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струкции и примеры" id="{02FBDC7F-A372-45E5-A9D0-DE4F4A6E5BA4}">
          <p14:sldIdLst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Ресурсы" id="{55C93D29-21F7-4F6D-AEFB-72479751466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440"/>
    <a:srgbClr val="5B9BD5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9" autoAdjust="0"/>
    <p:restoredTop sz="81149" autoAdjust="0"/>
  </p:normalViewPr>
  <p:slideViewPr>
    <p:cSldViewPr>
      <p:cViewPr varScale="1">
        <p:scale>
          <a:sx n="61" d="100"/>
          <a:sy n="61" d="100"/>
        </p:scale>
        <p:origin x="12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08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01.10.2016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A9EB-8042-420D-843C-EBFC35DD9FFD}" type="datetimeFigureOut">
              <a:rPr lang="ru-RU" smtClean="0"/>
              <a:t>01.10.2016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0822-B256-415B-AC9F-45AE7E2A4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0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69" y="549277"/>
            <a:ext cx="9601067" cy="2879725"/>
          </a:xfrm>
        </p:spPr>
        <p:txBody>
          <a:bodyPr/>
          <a:lstStyle>
            <a:lvl1pPr algn="ctr"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295431" y="3429046"/>
            <a:ext cx="9601199" cy="18002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3" name="Схема 12"/>
          <p:cNvGraphicFramePr/>
          <p:nvPr userDrawn="1">
            <p:extLst>
              <p:ext uri="{D42A27DB-BD31-4B8C-83A1-F6EECF244321}">
                <p14:modId xmlns:p14="http://schemas.microsoft.com/office/powerpoint/2010/main" val="316202784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51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5305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7688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783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983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2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33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4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 userDrawn="1"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 userDrawn="1">
            <p:extLst>
              <p:ext uri="{D42A27DB-BD31-4B8C-83A1-F6EECF244321}">
                <p14:modId xmlns:p14="http://schemas.microsoft.com/office/powerpoint/2010/main" val="63823533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 userDrawn="1">
            <p:extLst>
              <p:ext uri="{D42A27DB-BD31-4B8C-83A1-F6EECF244321}">
                <p14:modId xmlns:p14="http://schemas.microsoft.com/office/powerpoint/2010/main" val="308984844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477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7A5A9E-355E-4F5A-82F5-195339D13266}" type="datetimeFigureOut">
              <a:rPr lang="ru-RU" smtClean="0"/>
              <a:t>01.10.2016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9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ы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обычный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8152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4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р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Черный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9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чер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Многострочный черный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ы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обычный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р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Черный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1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чер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Многострочный черный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16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9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6951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Текст и рисунок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1628775"/>
            <a:ext cx="4800600" cy="4679950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864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5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66" r:id="rId3"/>
    <p:sldLayoutId id="2147483675" r:id="rId4"/>
    <p:sldLayoutId id="2147483674" r:id="rId5"/>
    <p:sldLayoutId id="2147483676" r:id="rId6"/>
    <p:sldLayoutId id="2147483680" r:id="rId7"/>
    <p:sldLayoutId id="2147483681" r:id="rId8"/>
    <p:sldLayoutId id="2147483685" r:id="rId9"/>
    <p:sldLayoutId id="2147483686" r:id="rId10"/>
    <p:sldLayoutId id="2147483684" r:id="rId11"/>
    <p:sldLayoutId id="2147483682" r:id="rId12"/>
    <p:sldLayoutId id="2147483688" r:id="rId13"/>
    <p:sldLayoutId id="2147483689" r:id="rId14"/>
    <p:sldLayoutId id="2147483687" r:id="rId15"/>
    <p:sldLayoutId id="2147483665" r:id="rId16"/>
    <p:sldLayoutId id="2147483678" r:id="rId17"/>
    <p:sldLayoutId id="214748369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21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testing-challe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Testing Challenge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sz="3200" dirty="0">
                <a:hlinkClick r:id="rId2"/>
              </a:rPr>
              <a:t>github.com/kontur-csharper/testing-challenge</a:t>
            </a:r>
            <a:r>
              <a:rPr lang="en-US" sz="3200" dirty="0"/>
              <a:t> 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→ </a:t>
            </a:r>
            <a:r>
              <a:rPr lang="en-US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su</a:t>
            </a:r>
            <a:r>
              <a:rPr lang="en-US" dirty="0" smtClean="0"/>
              <a:t> — </a:t>
            </a:r>
            <a:r>
              <a:rPr lang="en-US" dirty="0" err="1" smtClean="0"/>
              <a:t>SetUp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r>
              <a:rPr lang="en-US" dirty="0" smtClean="0"/>
              <a:t> / </a:t>
            </a:r>
            <a:r>
              <a:rPr lang="en-US" dirty="0" err="1" smtClean="0"/>
              <a:t>Alt+Enter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6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Assertions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Assert.AreEqual</a:t>
            </a:r>
            <a:r>
              <a:rPr lang="en-US" dirty="0" smtClean="0"/>
              <a:t>(expected, actual) </a:t>
            </a:r>
            <a:r>
              <a:rPr lang="ru-RU" dirty="0" smtClean="0"/>
              <a:t>или </a:t>
            </a:r>
            <a:br>
              <a:rPr lang="ru-RU" dirty="0" smtClean="0"/>
            </a:br>
            <a:r>
              <a:rPr lang="en-US" dirty="0" err="1" smtClean="0"/>
              <a:t>Assert.AreEqual</a:t>
            </a:r>
            <a:r>
              <a:rPr lang="en-US" dirty="0" smtClean="0"/>
              <a:t>(actual, expected)?</a:t>
            </a: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Assert — </a:t>
            </a:r>
            <a:r>
              <a:rPr lang="ru-RU" dirty="0" smtClean="0"/>
              <a:t>неудачная семантика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(2+2).</a:t>
            </a:r>
            <a:r>
              <a:rPr lang="en-US" dirty="0" smtClean="0"/>
              <a:t>Should().Be(4</a:t>
            </a:r>
            <a:r>
              <a:rPr lang="en-US" dirty="0"/>
              <a:t>) </a:t>
            </a:r>
            <a:r>
              <a:rPr lang="ru-RU" dirty="0"/>
              <a:t>— </a:t>
            </a:r>
            <a:r>
              <a:rPr lang="ru-RU" dirty="0" smtClean="0"/>
              <a:t>понятнее!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Неинформативные исключения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Expected True but was False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1600201"/>
            <a:ext cx="1008112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WordStatisticsXXX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7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10057115" cy="46799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mtClean="0"/>
              <a:t>Тесты по </a:t>
            </a:r>
            <a:r>
              <a:rPr lang="ru-RU" dirty="0" smtClean="0"/>
              <a:t>спецификации — это просто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взаимодействие разных пунктов спецификации подумать трудно (</a:t>
            </a:r>
            <a:r>
              <a:rPr lang="en-US" dirty="0" smtClean="0"/>
              <a:t>E3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тесты на производительность вспомнить труднее</a:t>
            </a:r>
            <a:r>
              <a:rPr lang="en-US" dirty="0" smtClean="0"/>
              <a:t> </a:t>
            </a:r>
            <a:r>
              <a:rPr lang="ru-RU" dirty="0" smtClean="0"/>
              <a:t>(9</a:t>
            </a:r>
            <a:r>
              <a:rPr lang="en-US" dirty="0" smtClean="0"/>
              <a:t>9</a:t>
            </a:r>
            <a:r>
              <a:rPr lang="ru-RU" dirty="0" smtClean="0"/>
              <a:t>8, 9</a:t>
            </a:r>
            <a:r>
              <a:rPr lang="en-US" dirty="0" smtClean="0"/>
              <a:t>9</a:t>
            </a:r>
            <a:r>
              <a:rPr lang="ru-RU" dirty="0" smtClean="0"/>
              <a:t>9)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не заменяют </a:t>
            </a:r>
            <a:r>
              <a:rPr lang="en-US" dirty="0" smtClean="0"/>
              <a:t>Code Review</a:t>
            </a:r>
            <a:r>
              <a:rPr lang="ru-RU" dirty="0" smtClean="0"/>
              <a:t> (</a:t>
            </a:r>
            <a:r>
              <a:rPr lang="en-US" dirty="0" smtClean="0"/>
              <a:t>STA)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Review</a:t>
            </a:r>
            <a:r>
              <a:rPr lang="ru-RU" dirty="0" smtClean="0"/>
              <a:t> не заменяет тесты</a:t>
            </a:r>
            <a:r>
              <a:rPr lang="en-US" dirty="0" smtClean="0"/>
              <a:t> (CR)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0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A23A99"/>
      </a:accent4>
      <a:accent5>
        <a:srgbClr val="2B91AF"/>
      </a:accent5>
      <a:accent6>
        <a:srgbClr val="F79646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KQK76PRV35WE-1143-163</_dlc_DocId>
    <_dlc_DocIdUrl xmlns="0c9149cd-f996-4d9e-91c9-ce8e5945528f">
      <Url>https://sps.skbkontur.ru/Services/officespace/_layouts/DocIdRedir.aspx?ID=KQK76PRV35WE-1143-163</Url>
      <Description>KQK76PRV35WE-1143-163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CE6859-96AE-4F55-91FD-B1143C1F920F}">
  <ds:schemaRefs>
    <ds:schemaRef ds:uri="http://purl.org/dc/dcmitype/"/>
    <ds:schemaRef ds:uri="http://schemas.microsoft.com/office/infopath/2007/PartnerControls"/>
    <ds:schemaRef ds:uri="0c9149cd-f996-4d9e-91c9-ce8e5945528f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2A0E88-C45E-4035-ACB1-85AF74E6A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7F3B4-626C-48E6-A3BF-29668BFEB3E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C9FC0A9-D1C6-450E-992B-D3422A85EA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Kontur Edu</Template>
  <TotalTime>1890</TotalTime>
  <Words>42</Words>
  <Application>Microsoft Office PowerPoint</Application>
  <PresentationFormat>Широкоэкранный</PresentationFormat>
  <Paragraphs>29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Testing Challenge</vt:lpstr>
      <vt:lpstr>Productivity</vt:lpstr>
      <vt:lpstr>Fluent Assertions</vt:lpstr>
      <vt:lpstr>Практика</vt:lpstr>
      <vt:lpstr>Практика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Сапогов Александр Александрович;Иван Домашних</dc:creator>
  <cp:lastModifiedBy>Егоров Павел Владимирович</cp:lastModifiedBy>
  <cp:revision>296</cp:revision>
  <dcterms:created xsi:type="dcterms:W3CDTF">2014-03-14T10:29:29Z</dcterms:created>
  <dcterms:modified xsi:type="dcterms:W3CDTF">2016-09-30T19:30:23Z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fdaee2e1-41f4-4505-bceb-4523d90ad3f1</vt:lpwstr>
  </property>
</Properties>
</file>