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9"/>
  </p:notesMasterIdLst>
  <p:sldIdLst>
    <p:sldId id="256" r:id="rId2"/>
    <p:sldId id="340" r:id="rId3"/>
    <p:sldId id="358" r:id="rId4"/>
    <p:sldId id="357" r:id="rId5"/>
    <p:sldId id="313" r:id="rId6"/>
    <p:sldId id="319" r:id="rId7"/>
    <p:sldId id="346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120" autoAdjust="0"/>
    <p:restoredTop sz="90088" autoAdjust="0"/>
  </p:normalViewPr>
  <p:slideViewPr>
    <p:cSldViewPr>
      <p:cViewPr varScale="1">
        <p:scale>
          <a:sx n="85" d="100"/>
          <a:sy n="85" d="100"/>
        </p:scale>
        <p:origin x="821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58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-intern-2016/testing-challeng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/>
              <a:t>ТЕСТИРОВАНИЕ</a:t>
            </a:r>
            <a:endParaRPr lang="ru-RU" sz="5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3588124"/>
            <a:ext cx="85958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github.com/kontur-intern-2016/testing-challenge</a:t>
            </a:r>
            <a:r>
              <a:rPr lang="en-US" sz="2800" dirty="0" smtClean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Фишки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Resharper</a:t>
            </a:r>
            <a:r>
              <a:rPr lang="en-US" dirty="0" smtClean="0"/>
              <a:t> → Templates Explorer </a:t>
            </a:r>
            <a:r>
              <a:rPr lang="en-US" dirty="0"/>
              <a:t>→ Import → </a:t>
            </a:r>
            <a:r>
              <a:rPr lang="en-US" dirty="0" smtClean="0"/>
              <a:t>tests-</a:t>
            </a:r>
            <a:r>
              <a:rPr lang="en-US" dirty="0" err="1" smtClean="0"/>
              <a:t>templates.DotSettings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tf</a:t>
            </a:r>
            <a:r>
              <a:rPr lang="en-US" dirty="0"/>
              <a:t> </a:t>
            </a:r>
            <a:r>
              <a:rPr lang="en-US" dirty="0" smtClean="0"/>
              <a:t>— </a:t>
            </a:r>
            <a:r>
              <a:rPr lang="en-US" dirty="0" err="1" smtClean="0"/>
              <a:t>TestFixture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tt</a:t>
            </a:r>
            <a:r>
              <a:rPr lang="en-US" dirty="0" smtClean="0"/>
              <a:t> — Test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su</a:t>
            </a:r>
            <a:r>
              <a:rPr lang="en-US" dirty="0" smtClean="0"/>
              <a:t> — </a:t>
            </a:r>
            <a:r>
              <a:rPr lang="en-US" dirty="0" err="1" smtClean="0"/>
              <a:t>SetUp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Ctrl+T+R</a:t>
            </a:r>
            <a:r>
              <a:rPr lang="en-US" dirty="0" smtClean="0"/>
              <a:t>  / </a:t>
            </a:r>
            <a:r>
              <a:rPr lang="en-US" dirty="0" err="1" smtClean="0"/>
              <a:t>Ctrl+U+R</a:t>
            </a:r>
            <a:r>
              <a:rPr lang="en-US" dirty="0" smtClean="0"/>
              <a:t> / </a:t>
            </a:r>
            <a:r>
              <a:rPr lang="en-US" dirty="0" err="1" smtClean="0"/>
              <a:t>Alt+Enter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60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AAA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Arrange</a:t>
            </a:r>
          </a:p>
          <a:p>
            <a:r>
              <a:rPr lang="en-US" dirty="0" smtClean="0"/>
              <a:t>Act</a:t>
            </a:r>
          </a:p>
          <a:p>
            <a:r>
              <a:rPr lang="en-US" dirty="0" smtClean="0"/>
              <a:t>Assert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587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FluentAssertions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Assert.AreEqual</a:t>
            </a:r>
            <a:r>
              <a:rPr lang="en-US" dirty="0" smtClean="0"/>
              <a:t>(expected, actual) </a:t>
            </a:r>
            <a:r>
              <a:rPr lang="ru-RU" dirty="0" smtClean="0"/>
              <a:t>или </a:t>
            </a:r>
            <a:br>
              <a:rPr lang="ru-RU" dirty="0" smtClean="0"/>
            </a:br>
            <a:r>
              <a:rPr lang="en-US" dirty="0" err="1" smtClean="0"/>
              <a:t>Assert.AreEqual</a:t>
            </a:r>
            <a:r>
              <a:rPr lang="en-US" dirty="0" smtClean="0"/>
              <a:t>(actual, expected)?</a:t>
            </a:r>
            <a:endParaRPr lang="ru-RU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Assert — </a:t>
            </a:r>
            <a:r>
              <a:rPr lang="ru-RU" dirty="0"/>
              <a:t>корявая семантика</a:t>
            </a:r>
            <a:br>
              <a:rPr lang="ru-RU" dirty="0"/>
            </a:br>
            <a:r>
              <a:rPr lang="en-US" dirty="0"/>
              <a:t>(2+2).</a:t>
            </a:r>
            <a:r>
              <a:rPr lang="en-US" dirty="0" smtClean="0"/>
              <a:t>Should().Be(4</a:t>
            </a:r>
            <a:r>
              <a:rPr lang="en-US" dirty="0"/>
              <a:t>) </a:t>
            </a:r>
            <a:r>
              <a:rPr lang="ru-RU" dirty="0"/>
              <a:t>— лучше!</a:t>
            </a:r>
          </a:p>
          <a:p>
            <a:pPr marL="514350" indent="-514350">
              <a:buAutoNum type="arabicPeriod"/>
            </a:pPr>
            <a:r>
              <a:rPr lang="ru-RU" dirty="0" smtClean="0"/>
              <a:t>Неинформативные исключения</a:t>
            </a:r>
            <a:br>
              <a:rPr lang="ru-RU" dirty="0" smtClean="0"/>
            </a:br>
            <a:r>
              <a:rPr lang="ru-RU" dirty="0" smtClean="0"/>
              <a:t>«</a:t>
            </a:r>
            <a:r>
              <a:rPr lang="en-US" dirty="0" smtClean="0"/>
              <a:t>Expected True but was False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922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В проекте </a:t>
            </a:r>
            <a:r>
              <a:rPr lang="en-US" b="1" dirty="0" smtClean="0"/>
              <a:t>Challenge </a:t>
            </a:r>
            <a:r>
              <a:rPr lang="ru-RU" dirty="0" smtClean="0"/>
              <a:t>в файле </a:t>
            </a:r>
            <a:r>
              <a:rPr lang="en-US" dirty="0" err="1" smtClean="0"/>
              <a:t>WordsStatistics_Tests</a:t>
            </a:r>
            <a:r>
              <a:rPr lang="ru-RU" dirty="0" smtClean="0"/>
              <a:t> напишите тесты:</a:t>
            </a:r>
          </a:p>
          <a:p>
            <a:pPr marL="857250" lvl="1" indent="-457200">
              <a:buAutoNum type="arabicPeriod"/>
            </a:pPr>
            <a:r>
              <a:rPr lang="en-US" b="1" dirty="0" err="1" smtClean="0"/>
              <a:t>WordsStatistics</a:t>
            </a:r>
            <a:r>
              <a:rPr lang="ru-RU" dirty="0" smtClean="0"/>
              <a:t> </a:t>
            </a:r>
            <a:r>
              <a:rPr lang="ru-RU" dirty="0"/>
              <a:t>— должен проходить все тесты.</a:t>
            </a:r>
          </a:p>
          <a:p>
            <a:pPr marL="857250" lvl="1" indent="-457200">
              <a:buAutoNum type="arabicPeriod"/>
            </a:pPr>
            <a:r>
              <a:rPr lang="en-US" b="1" dirty="0" err="1" smtClean="0"/>
              <a:t>WordStatisticsXXX</a:t>
            </a:r>
            <a:r>
              <a:rPr lang="en-US" dirty="0" smtClean="0"/>
              <a:t> </a:t>
            </a:r>
            <a:r>
              <a:rPr lang="en-US" dirty="0"/>
              <a:t>— </a:t>
            </a:r>
            <a:r>
              <a:rPr lang="ru-RU" dirty="0"/>
              <a:t>некорректные реализации. Должны падать хотя бы на одном тесте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Запускайте по </a:t>
            </a:r>
            <a:r>
              <a:rPr lang="en-US" dirty="0" smtClean="0"/>
              <a:t>Ctrl+F5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Не открывайте файл </a:t>
            </a:r>
            <a:r>
              <a:rPr lang="en-US" dirty="0" err="1" smtClean="0"/>
              <a:t>DoNotOpen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06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Открываем </a:t>
            </a:r>
            <a:r>
              <a:rPr lang="en-US" dirty="0" err="1" smtClean="0"/>
              <a:t>DoNotOpen</a:t>
            </a:r>
            <a:r>
              <a:rPr lang="en-US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484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Тесты по спецификации — это просто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 взаимодействие разных пунктов спецификации подумать трудно (</a:t>
            </a:r>
            <a:r>
              <a:rPr lang="en-US" dirty="0" smtClean="0"/>
              <a:t>B</a:t>
            </a:r>
            <a:r>
              <a:rPr lang="ru-RU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 тесты на производительность вспомнить труднее</a:t>
            </a:r>
            <a:r>
              <a:rPr lang="en-US" dirty="0" smtClean="0"/>
              <a:t> </a:t>
            </a:r>
            <a:r>
              <a:rPr lang="ru-RU" dirty="0" smtClean="0"/>
              <a:t>(98, 99)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Тесты не заменяют </a:t>
            </a:r>
            <a:r>
              <a:rPr lang="en-US" dirty="0" smtClean="0"/>
              <a:t>Code Review</a:t>
            </a:r>
            <a:r>
              <a:rPr lang="ru-RU" dirty="0" smtClean="0"/>
              <a:t> (</a:t>
            </a:r>
            <a:r>
              <a:rPr lang="en-US" dirty="0" smtClean="0"/>
              <a:t>STA)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 Review</a:t>
            </a:r>
            <a:r>
              <a:rPr lang="ru-RU" dirty="0" smtClean="0"/>
              <a:t> не заменяет тесты</a:t>
            </a:r>
            <a:r>
              <a:rPr lang="en-US" dirty="0" smtClean="0"/>
              <a:t> (CR)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39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12157</TotalTime>
  <Words>48</Words>
  <Application>Microsoft Office PowerPoint</Application>
  <PresentationFormat>Экран (4:3)</PresentationFormat>
  <Paragraphs>34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Candara</vt:lpstr>
      <vt:lpstr>Segoe UI</vt:lpstr>
      <vt:lpstr>Тема Office</vt:lpstr>
      <vt:lpstr>ТЕСТИРОВАНИЕ</vt:lpstr>
      <vt:lpstr>Фишки</vt:lpstr>
      <vt:lpstr>AAA</vt:lpstr>
      <vt:lpstr>FluentAssertions</vt:lpstr>
      <vt:lpstr>Практика</vt:lpstr>
      <vt:lpstr>Практика</vt:lpstr>
      <vt:lpstr>Разбор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157</cp:revision>
  <dcterms:created xsi:type="dcterms:W3CDTF">2013-06-28T10:07:11Z</dcterms:created>
  <dcterms:modified xsi:type="dcterms:W3CDTF">2016-05-09T08:54:03Z</dcterms:modified>
</cp:coreProperties>
</file>