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13"/>
  </p:notesMasterIdLst>
  <p:sldIdLst>
    <p:sldId id="373" r:id="rId3"/>
    <p:sldId id="366" r:id="rId4"/>
    <p:sldId id="367" r:id="rId5"/>
    <p:sldId id="368" r:id="rId6"/>
    <p:sldId id="369" r:id="rId7"/>
    <p:sldId id="370" r:id="rId8"/>
    <p:sldId id="371" r:id="rId9"/>
    <p:sldId id="307" r:id="rId10"/>
    <p:sldId id="339" r:id="rId11"/>
    <p:sldId id="33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3878" autoAdjust="0"/>
  </p:normalViewPr>
  <p:slideViewPr>
    <p:cSldViewPr>
      <p:cViewPr varScale="1">
        <p:scale>
          <a:sx n="67" d="100"/>
          <a:sy n="67" d="100"/>
        </p:scale>
        <p:origin x="6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каждом из названий чего-то не хватает.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esting-patter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://github.com/kontur-csharper/</a:t>
            </a:r>
            <a:r>
              <a:rPr lang="en-US" b="1">
                <a:hlinkClick r:id="rId2"/>
              </a:rPr>
              <a:t>testing-patterns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save_kitten_from_tree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wear_redBlue_suit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endParaRPr lang="en-US" dirty="0"/>
          </a:p>
          <a:p>
            <a:r>
              <a:rPr lang="en-US" dirty="0"/>
              <a:t>Comparer, Equal, </a:t>
            </a:r>
            <a:r>
              <a:rPr lang="en-US" dirty="0" err="1"/>
              <a:t>ToString</a:t>
            </a:r>
            <a:endParaRPr lang="en-US" dirty="0"/>
          </a:p>
          <a:p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12344</TotalTime>
  <Words>238</Words>
  <Application>Microsoft Office PowerPoint</Application>
  <PresentationFormat>Широкоэкранный</PresentationFormat>
  <Paragraphs>75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Анатомия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Борьба с дублированием</vt:lpstr>
      <vt:lpstr>Parametrized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195</cp:revision>
  <dcterms:created xsi:type="dcterms:W3CDTF">2013-06-28T10:07:11Z</dcterms:created>
  <dcterms:modified xsi:type="dcterms:W3CDTF">2016-10-09T10:01:36Z</dcterms:modified>
</cp:coreProperties>
</file>