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362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07" r:id="rId10"/>
    <p:sldId id="339" r:id="rId11"/>
    <p:sldId id="33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6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Борьба с дублированием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Собственные </a:t>
            </a:r>
            <a:r>
              <a:rPr lang="en-US" dirty="0" smtClean="0"/>
              <a:t>Assert</a:t>
            </a:r>
            <a:r>
              <a:rPr lang="ru-RU" dirty="0" smtClean="0"/>
              <a:t>-ы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</a:t>
            </a:r>
            <a:r>
              <a:rPr lang="en-US" dirty="0" err="1" smtClean="0"/>
              <a:t>Zip_Tests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Stack_Specification.cs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3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12180</TotalTime>
  <Words>117</Words>
  <Application>Microsoft Office PowerPoint</Application>
  <PresentationFormat>Экран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Consolas</vt:lpstr>
      <vt:lpstr>Segoe UI</vt:lpstr>
      <vt:lpstr>Тема Office</vt:lpstr>
      <vt:lpstr>Тестирование</vt:lpstr>
      <vt:lpstr>Доверие тестам</vt:lpstr>
      <vt:lpstr>Тесты как спецификация</vt:lpstr>
      <vt:lpstr>Анатомия теста</vt:lpstr>
      <vt:lpstr>Имя теста как спецификация</vt:lpstr>
      <vt:lpstr>Имя теста как спецификация</vt:lpstr>
      <vt:lpstr>Имя теста как спецификация</vt:lpstr>
      <vt:lpstr>Stack_Specification.cs</vt:lpstr>
      <vt:lpstr>Антипаттерны</vt:lpstr>
      <vt:lpstr>Борьба с дублированием</vt:lpstr>
      <vt:lpstr>Parametrized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179</cp:revision>
  <dcterms:created xsi:type="dcterms:W3CDTF">2013-06-28T10:07:11Z</dcterms:created>
  <dcterms:modified xsi:type="dcterms:W3CDTF">2016-05-08T09:37:39Z</dcterms:modified>
</cp:coreProperties>
</file>