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6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B9F578-0D4F-4CCB-A1EB-B4255F24531F}" type="doc">
      <dgm:prSet loTypeId="urn:microsoft.com/office/officeart/2005/8/layout/default" loCatId="list" qsTypeId="urn:microsoft.com/office/officeart/2005/8/quickstyle/simple1" qsCatId="simple" csTypeId="urn:microsoft.com/office/officeart/2005/8/colors/accent3_1" csCatId="accent3" phldr="1"/>
      <dgm:spPr/>
    </dgm:pt>
    <dgm:pt modelId="{97B5AB74-9799-487A-B84B-1C5B1D700CA2}">
      <dgm:prSet phldrT="[Текст]"/>
      <dgm:spPr/>
      <dgm:t>
        <a:bodyPr/>
        <a:lstStyle/>
        <a:p>
          <a:r>
            <a:rPr lang="ru-RU" dirty="0"/>
            <a:t>ответы к заданиям находятся в папках </a:t>
          </a:r>
          <a:r>
            <a:rPr lang="en-US" dirty="0"/>
            <a:t>Solved </a:t>
          </a:r>
          <a:r>
            <a:rPr lang="ru-RU" dirty="0"/>
            <a:t>и </a:t>
          </a:r>
          <a:r>
            <a:rPr lang="en-US" dirty="0" err="1"/>
            <a:t>DoNotOpen</a:t>
          </a:r>
          <a:r>
            <a:rPr lang="ru-RU" dirty="0"/>
            <a:t>. Но не стоит их смотреть раньше времени</a:t>
          </a:r>
        </a:p>
      </dgm:t>
    </dgm:pt>
    <dgm:pt modelId="{5D967A11-BA92-4097-B253-04388075410D}" type="parTrans" cxnId="{A23A5D22-FD9B-42A4-80E8-C43A36080DDE}">
      <dgm:prSet/>
      <dgm:spPr/>
      <dgm:t>
        <a:bodyPr/>
        <a:lstStyle/>
        <a:p>
          <a:endParaRPr lang="ru-RU"/>
        </a:p>
      </dgm:t>
    </dgm:pt>
    <dgm:pt modelId="{9B378E34-3FD9-471E-BF86-0BE3927B2E06}" type="sibTrans" cxnId="{A23A5D22-FD9B-42A4-80E8-C43A36080DDE}">
      <dgm:prSet/>
      <dgm:spPr/>
      <dgm:t>
        <a:bodyPr/>
        <a:lstStyle/>
        <a:p>
          <a:endParaRPr lang="ru-RU"/>
        </a:p>
      </dgm:t>
    </dgm:pt>
    <dgm:pt modelId="{49735A63-3FC1-46A1-8F30-C0313E185B7E}">
      <dgm:prSet phldrT="[Текст]"/>
      <dgm:spPr/>
      <dgm:t>
        <a:bodyPr/>
        <a:lstStyle/>
        <a:p>
          <a:r>
            <a:rPr lang="ru-RU" dirty="0"/>
            <a:t>здесь не школа – </a:t>
          </a:r>
          <a:r>
            <a:rPr lang="ru-RU" dirty="0" err="1"/>
            <a:t>домашку</a:t>
          </a:r>
          <a:r>
            <a:rPr lang="ru-RU" dirty="0"/>
            <a:t> делать настоятельно рекомендуется</a:t>
          </a:r>
        </a:p>
      </dgm:t>
    </dgm:pt>
    <dgm:pt modelId="{7D6CCE44-5BED-4DF2-B545-787AEC80A227}" type="parTrans" cxnId="{85104EA2-A4EE-4EDF-94BC-8B7A84BF58B2}">
      <dgm:prSet/>
      <dgm:spPr/>
      <dgm:t>
        <a:bodyPr/>
        <a:lstStyle/>
        <a:p>
          <a:endParaRPr lang="ru-RU"/>
        </a:p>
      </dgm:t>
    </dgm:pt>
    <dgm:pt modelId="{6AFFB2F3-FF94-40D2-B74B-0822565FF6FB}" type="sibTrans" cxnId="{85104EA2-A4EE-4EDF-94BC-8B7A84BF58B2}">
      <dgm:prSet/>
      <dgm:spPr/>
      <dgm:t>
        <a:bodyPr/>
        <a:lstStyle/>
        <a:p>
          <a:endParaRPr lang="ru-RU"/>
        </a:p>
      </dgm:t>
    </dgm:pt>
    <dgm:pt modelId="{231DC3A3-6ED3-4340-98BF-F0C79FAF84C4}">
      <dgm:prSet phldrT="[Текст]"/>
      <dgm:spPr/>
      <dgm:t>
        <a:bodyPr/>
        <a:lstStyle/>
        <a:p>
          <a:r>
            <a:rPr lang="en-US" dirty="0" err="1"/>
            <a:t>Git</a:t>
          </a:r>
          <a:r>
            <a:rPr lang="en-US" dirty="0"/>
            <a:t> It</a:t>
          </a:r>
          <a:endParaRPr lang="ru-RU" dirty="0"/>
        </a:p>
      </dgm:t>
    </dgm:pt>
    <dgm:pt modelId="{C9C04448-3288-4980-ADD1-D06892099FE7}" type="parTrans" cxnId="{A3AD97DF-DD8C-48AC-846E-882E130D2D56}">
      <dgm:prSet/>
      <dgm:spPr/>
      <dgm:t>
        <a:bodyPr/>
        <a:lstStyle/>
        <a:p>
          <a:endParaRPr lang="ru-RU"/>
        </a:p>
      </dgm:t>
    </dgm:pt>
    <dgm:pt modelId="{9C7ED310-923F-4895-87A1-C938B02FC646}" type="sibTrans" cxnId="{A3AD97DF-DD8C-48AC-846E-882E130D2D56}">
      <dgm:prSet/>
      <dgm:spPr/>
      <dgm:t>
        <a:bodyPr/>
        <a:lstStyle/>
        <a:p>
          <a:endParaRPr lang="ru-RU"/>
        </a:p>
      </dgm:t>
    </dgm:pt>
    <dgm:pt modelId="{F67DA3D5-EE1D-4F86-8182-77A86A3687A9}">
      <dgm:prSet phldrT="[Текст]"/>
      <dgm:spPr/>
      <dgm:t>
        <a:bodyPr/>
        <a:lstStyle/>
        <a:p>
          <a:r>
            <a:rPr lang="en-US" dirty="0"/>
            <a:t>Fair Play</a:t>
          </a:r>
          <a:endParaRPr lang="ru-RU" dirty="0"/>
        </a:p>
      </dgm:t>
    </dgm:pt>
    <dgm:pt modelId="{3D080601-55CB-4A13-8921-2B191A372F2E}" type="parTrans" cxnId="{92D41D96-F841-4A55-8EFE-A7096F1B67A8}">
      <dgm:prSet/>
      <dgm:spPr/>
      <dgm:t>
        <a:bodyPr/>
        <a:lstStyle/>
        <a:p>
          <a:endParaRPr lang="ru-RU"/>
        </a:p>
      </dgm:t>
    </dgm:pt>
    <dgm:pt modelId="{BD5CEF53-72F5-44F0-929A-366DD6BE0009}" type="sibTrans" cxnId="{92D41D96-F841-4A55-8EFE-A7096F1B67A8}">
      <dgm:prSet/>
      <dgm:spPr/>
      <dgm:t>
        <a:bodyPr/>
        <a:lstStyle/>
        <a:p>
          <a:endParaRPr lang="ru-RU"/>
        </a:p>
      </dgm:t>
    </dgm:pt>
    <dgm:pt modelId="{68545A29-A694-483F-9F78-44CB13D26744}">
      <dgm:prSet phldrT="[Текст]"/>
      <dgm:spPr/>
      <dgm:t>
        <a:bodyPr/>
        <a:lstStyle/>
        <a:p>
          <a:r>
            <a:rPr lang="en-US" dirty="0"/>
            <a:t>Home Work</a:t>
          </a:r>
          <a:endParaRPr lang="ru-RU" dirty="0"/>
        </a:p>
      </dgm:t>
    </dgm:pt>
    <dgm:pt modelId="{BD80D6CE-F176-4DBD-A3E4-28EE529A1CAF}" type="parTrans" cxnId="{9083AFC6-C869-4EE5-8540-4E8C383C3D61}">
      <dgm:prSet/>
      <dgm:spPr/>
      <dgm:t>
        <a:bodyPr/>
        <a:lstStyle/>
        <a:p>
          <a:endParaRPr lang="ru-RU"/>
        </a:p>
      </dgm:t>
    </dgm:pt>
    <dgm:pt modelId="{0F5FB5C7-0A57-4D42-BC09-E765C4196EF4}" type="sibTrans" cxnId="{9083AFC6-C869-4EE5-8540-4E8C383C3D61}">
      <dgm:prSet/>
      <dgm:spPr/>
      <dgm:t>
        <a:bodyPr/>
        <a:lstStyle/>
        <a:p>
          <a:endParaRPr lang="ru-RU"/>
        </a:p>
      </dgm:t>
    </dgm:pt>
    <dgm:pt modelId="{1845A9D9-CA3D-4354-B940-17F497D2A7C1}">
      <dgm:prSet phldrT="[Текст]"/>
      <dgm:spPr/>
      <dgm:t>
        <a:bodyPr/>
        <a:lstStyle/>
        <a:p>
          <a:r>
            <a:rPr lang="ru-RU" dirty="0"/>
            <a:t>все исходники и презентации лежат в </a:t>
          </a:r>
          <a:r>
            <a:rPr lang="en-US" dirty="0"/>
            <a:t>GitHub</a:t>
          </a:r>
          <a:endParaRPr lang="ru-RU" dirty="0"/>
        </a:p>
      </dgm:t>
    </dgm:pt>
    <dgm:pt modelId="{BDF54705-65E0-4D24-B1C9-2B4951BF57B6}" type="sibTrans" cxnId="{13007265-4B95-4B62-AD07-2912F1FBF687}">
      <dgm:prSet/>
      <dgm:spPr/>
      <dgm:t>
        <a:bodyPr/>
        <a:lstStyle/>
        <a:p>
          <a:endParaRPr lang="ru-RU"/>
        </a:p>
      </dgm:t>
    </dgm:pt>
    <dgm:pt modelId="{DDAD3C38-1C62-4DEB-B615-2982618408BF}" type="parTrans" cxnId="{13007265-4B95-4B62-AD07-2912F1FBF687}">
      <dgm:prSet/>
      <dgm:spPr/>
      <dgm:t>
        <a:bodyPr/>
        <a:lstStyle/>
        <a:p>
          <a:endParaRPr lang="ru-RU"/>
        </a:p>
      </dgm:t>
    </dgm:pt>
    <dgm:pt modelId="{1105B478-2E5C-48C9-8271-40D271829A81}">
      <dgm:prSet phldrT="[Текст]"/>
      <dgm:spPr/>
      <dgm:t>
        <a:bodyPr/>
        <a:lstStyle/>
        <a:p>
          <a:r>
            <a:rPr lang="en-US" dirty="0"/>
            <a:t>Phone </a:t>
          </a:r>
          <a:r>
            <a:rPr lang="en-US" dirty="0" err="1"/>
            <a:t>Vibro</a:t>
          </a:r>
          <a:endParaRPr lang="ru-RU" dirty="0"/>
        </a:p>
      </dgm:t>
    </dgm:pt>
    <dgm:pt modelId="{A4B45FB0-D093-4707-BDB9-A95D46A27F57}" type="parTrans" cxnId="{3D8192CC-B550-4A4F-980A-195B8ADEE6D7}">
      <dgm:prSet/>
      <dgm:spPr/>
    </dgm:pt>
    <dgm:pt modelId="{3163810F-141F-41CA-B1CE-7BA16A401735}" type="sibTrans" cxnId="{3D8192CC-B550-4A4F-980A-195B8ADEE6D7}">
      <dgm:prSet/>
      <dgm:spPr/>
    </dgm:pt>
    <dgm:pt modelId="{8CF33266-2D44-45E0-AE42-2F6BE6BEB14E}">
      <dgm:prSet phldrT="[Текст]"/>
      <dgm:spPr/>
      <dgm:t>
        <a:bodyPr/>
        <a:lstStyle/>
        <a:p>
          <a:r>
            <a:rPr lang="ru-RU" dirty="0"/>
            <a:t>телефоны надо поставить на </a:t>
          </a:r>
          <a:r>
            <a:rPr lang="ru-RU" dirty="0" err="1"/>
            <a:t>вибро</a:t>
          </a:r>
          <a:r>
            <a:rPr lang="ru-RU" dirty="0"/>
            <a:t>. Но вы можете выйти в любой момент</a:t>
          </a:r>
        </a:p>
      </dgm:t>
    </dgm:pt>
    <dgm:pt modelId="{10FD44F9-6978-4CAC-AE55-8CBF9A77AD85}" type="parTrans" cxnId="{E1E356A6-85BF-41E1-9642-C1E8F455DFAA}">
      <dgm:prSet/>
      <dgm:spPr/>
    </dgm:pt>
    <dgm:pt modelId="{D8729325-A75B-46B9-B66D-CF5D0DC7A22F}" type="sibTrans" cxnId="{E1E356A6-85BF-41E1-9642-C1E8F455DFAA}">
      <dgm:prSet/>
      <dgm:spPr/>
    </dgm:pt>
    <dgm:pt modelId="{F76DC8A2-F6D6-4B0B-A7D5-3E789140F6B1}" type="pres">
      <dgm:prSet presAssocID="{ECB9F578-0D4F-4CCB-A1EB-B4255F24531F}" presName="diagram" presStyleCnt="0">
        <dgm:presLayoutVars>
          <dgm:dir/>
          <dgm:resizeHandles val="exact"/>
        </dgm:presLayoutVars>
      </dgm:prSet>
      <dgm:spPr/>
    </dgm:pt>
    <dgm:pt modelId="{EEC140EB-6729-40DD-88FB-196C9D39C02B}" type="pres">
      <dgm:prSet presAssocID="{231DC3A3-6ED3-4340-98BF-F0C79FAF84C4}" presName="node" presStyleLbl="node1" presStyleIdx="0" presStyleCnt="4">
        <dgm:presLayoutVars>
          <dgm:bulletEnabled val="1"/>
        </dgm:presLayoutVars>
      </dgm:prSet>
      <dgm:spPr/>
    </dgm:pt>
    <dgm:pt modelId="{75387C57-570C-4890-9C6F-CD6A5F924E98}" type="pres">
      <dgm:prSet presAssocID="{9C7ED310-923F-4895-87A1-C938B02FC646}" presName="sibTrans" presStyleCnt="0"/>
      <dgm:spPr/>
    </dgm:pt>
    <dgm:pt modelId="{9E2A14C4-ED55-45AC-BC9F-B665B7E189A5}" type="pres">
      <dgm:prSet presAssocID="{F67DA3D5-EE1D-4F86-8182-77A86A3687A9}" presName="node" presStyleLbl="node1" presStyleIdx="1" presStyleCnt="4">
        <dgm:presLayoutVars>
          <dgm:bulletEnabled val="1"/>
        </dgm:presLayoutVars>
      </dgm:prSet>
      <dgm:spPr/>
    </dgm:pt>
    <dgm:pt modelId="{B61FA230-2B4A-4E70-B9E1-385E1C23B56C}" type="pres">
      <dgm:prSet presAssocID="{BD5CEF53-72F5-44F0-929A-366DD6BE0009}" presName="sibTrans" presStyleCnt="0"/>
      <dgm:spPr/>
    </dgm:pt>
    <dgm:pt modelId="{95BB887B-017C-4476-BB4A-91599582E464}" type="pres">
      <dgm:prSet presAssocID="{68545A29-A694-483F-9F78-44CB13D26744}" presName="node" presStyleLbl="node1" presStyleIdx="2" presStyleCnt="4">
        <dgm:presLayoutVars>
          <dgm:bulletEnabled val="1"/>
        </dgm:presLayoutVars>
      </dgm:prSet>
      <dgm:spPr/>
    </dgm:pt>
    <dgm:pt modelId="{4D77FC6B-001B-4FAF-904C-92F08A75888B}" type="pres">
      <dgm:prSet presAssocID="{0F5FB5C7-0A57-4D42-BC09-E765C4196EF4}" presName="sibTrans" presStyleCnt="0"/>
      <dgm:spPr/>
    </dgm:pt>
    <dgm:pt modelId="{35DBBEBB-59A6-4FAD-B0B4-EB790345196A}" type="pres">
      <dgm:prSet presAssocID="{1105B478-2E5C-48C9-8271-40D271829A81}" presName="node" presStyleLbl="node1" presStyleIdx="3" presStyleCnt="4">
        <dgm:presLayoutVars>
          <dgm:bulletEnabled val="1"/>
        </dgm:presLayoutVars>
      </dgm:prSet>
      <dgm:spPr/>
    </dgm:pt>
  </dgm:ptLst>
  <dgm:cxnLst>
    <dgm:cxn modelId="{E1E356A6-85BF-41E1-9642-C1E8F455DFAA}" srcId="{1105B478-2E5C-48C9-8271-40D271829A81}" destId="{8CF33266-2D44-45E0-AE42-2F6BE6BEB14E}" srcOrd="0" destOrd="0" parTransId="{10FD44F9-6978-4CAC-AE55-8CBF9A77AD85}" sibTransId="{D8729325-A75B-46B9-B66D-CF5D0DC7A22F}"/>
    <dgm:cxn modelId="{31F39499-5846-4881-86CD-5748945B5C77}" type="presOf" srcId="{97B5AB74-9799-487A-B84B-1C5B1D700CA2}" destId="{9E2A14C4-ED55-45AC-BC9F-B665B7E189A5}" srcOrd="0" destOrd="1" presId="urn:microsoft.com/office/officeart/2005/8/layout/default"/>
    <dgm:cxn modelId="{95AB71BA-F55E-4943-AF29-568F48C1B693}" type="presOf" srcId="{231DC3A3-6ED3-4340-98BF-F0C79FAF84C4}" destId="{EEC140EB-6729-40DD-88FB-196C9D39C02B}" srcOrd="0" destOrd="0" presId="urn:microsoft.com/office/officeart/2005/8/layout/default"/>
    <dgm:cxn modelId="{13007265-4B95-4B62-AD07-2912F1FBF687}" srcId="{231DC3A3-6ED3-4340-98BF-F0C79FAF84C4}" destId="{1845A9D9-CA3D-4354-B940-17F497D2A7C1}" srcOrd="0" destOrd="0" parTransId="{DDAD3C38-1C62-4DEB-B615-2982618408BF}" sibTransId="{BDF54705-65E0-4D24-B1C9-2B4951BF57B6}"/>
    <dgm:cxn modelId="{3D8192CC-B550-4A4F-980A-195B8ADEE6D7}" srcId="{ECB9F578-0D4F-4CCB-A1EB-B4255F24531F}" destId="{1105B478-2E5C-48C9-8271-40D271829A81}" srcOrd="3" destOrd="0" parTransId="{A4B45FB0-D093-4707-BDB9-A95D46A27F57}" sibTransId="{3163810F-141F-41CA-B1CE-7BA16A401735}"/>
    <dgm:cxn modelId="{A0D76686-AFC1-433C-B150-1CE33FD40CC0}" type="presOf" srcId="{68545A29-A694-483F-9F78-44CB13D26744}" destId="{95BB887B-017C-4476-BB4A-91599582E464}" srcOrd="0" destOrd="0" presId="urn:microsoft.com/office/officeart/2005/8/layout/default"/>
    <dgm:cxn modelId="{162DB6D9-7508-4314-8B21-547C7B2AB7FF}" type="presOf" srcId="{1845A9D9-CA3D-4354-B940-17F497D2A7C1}" destId="{EEC140EB-6729-40DD-88FB-196C9D39C02B}" srcOrd="0" destOrd="1" presId="urn:microsoft.com/office/officeart/2005/8/layout/default"/>
    <dgm:cxn modelId="{92D41D96-F841-4A55-8EFE-A7096F1B67A8}" srcId="{ECB9F578-0D4F-4CCB-A1EB-B4255F24531F}" destId="{F67DA3D5-EE1D-4F86-8182-77A86A3687A9}" srcOrd="1" destOrd="0" parTransId="{3D080601-55CB-4A13-8921-2B191A372F2E}" sibTransId="{BD5CEF53-72F5-44F0-929A-366DD6BE0009}"/>
    <dgm:cxn modelId="{30B78DB3-B5DE-45E9-B7A9-6453AAC8E357}" type="presOf" srcId="{1105B478-2E5C-48C9-8271-40D271829A81}" destId="{35DBBEBB-59A6-4FAD-B0B4-EB790345196A}" srcOrd="0" destOrd="0" presId="urn:microsoft.com/office/officeart/2005/8/layout/default"/>
    <dgm:cxn modelId="{B7436AEB-442F-4A05-ADBB-23F7609DC730}" type="presOf" srcId="{49735A63-3FC1-46A1-8F30-C0313E185B7E}" destId="{95BB887B-017C-4476-BB4A-91599582E464}" srcOrd="0" destOrd="1" presId="urn:microsoft.com/office/officeart/2005/8/layout/default"/>
    <dgm:cxn modelId="{A23A5D22-FD9B-42A4-80E8-C43A36080DDE}" srcId="{F67DA3D5-EE1D-4F86-8182-77A86A3687A9}" destId="{97B5AB74-9799-487A-B84B-1C5B1D700CA2}" srcOrd="0" destOrd="0" parTransId="{5D967A11-BA92-4097-B253-04388075410D}" sibTransId="{9B378E34-3FD9-471E-BF86-0BE3927B2E06}"/>
    <dgm:cxn modelId="{53183D4D-9C5D-42C0-A0FF-731F8CB47102}" type="presOf" srcId="{8CF33266-2D44-45E0-AE42-2F6BE6BEB14E}" destId="{35DBBEBB-59A6-4FAD-B0B4-EB790345196A}" srcOrd="0" destOrd="1" presId="urn:microsoft.com/office/officeart/2005/8/layout/default"/>
    <dgm:cxn modelId="{ECFD8840-3CFF-4CB7-BF89-5D947C651218}" type="presOf" srcId="{ECB9F578-0D4F-4CCB-A1EB-B4255F24531F}" destId="{F76DC8A2-F6D6-4B0B-A7D5-3E789140F6B1}" srcOrd="0" destOrd="0" presId="urn:microsoft.com/office/officeart/2005/8/layout/default"/>
    <dgm:cxn modelId="{9083AFC6-C869-4EE5-8540-4E8C383C3D61}" srcId="{ECB9F578-0D4F-4CCB-A1EB-B4255F24531F}" destId="{68545A29-A694-483F-9F78-44CB13D26744}" srcOrd="2" destOrd="0" parTransId="{BD80D6CE-F176-4DBD-A3E4-28EE529A1CAF}" sibTransId="{0F5FB5C7-0A57-4D42-BC09-E765C4196EF4}"/>
    <dgm:cxn modelId="{85104EA2-A4EE-4EDF-94BC-8B7A84BF58B2}" srcId="{68545A29-A694-483F-9F78-44CB13D26744}" destId="{49735A63-3FC1-46A1-8F30-C0313E185B7E}" srcOrd="0" destOrd="0" parTransId="{7D6CCE44-5BED-4DF2-B545-787AEC80A227}" sibTransId="{6AFFB2F3-FF94-40D2-B74B-0822565FF6FB}"/>
    <dgm:cxn modelId="{A3AD97DF-DD8C-48AC-846E-882E130D2D56}" srcId="{ECB9F578-0D4F-4CCB-A1EB-B4255F24531F}" destId="{231DC3A3-6ED3-4340-98BF-F0C79FAF84C4}" srcOrd="0" destOrd="0" parTransId="{C9C04448-3288-4980-ADD1-D06892099FE7}" sibTransId="{9C7ED310-923F-4895-87A1-C938B02FC646}"/>
    <dgm:cxn modelId="{24F16451-5778-4B8F-8CA2-01AFF4E44E7E}" type="presOf" srcId="{F67DA3D5-EE1D-4F86-8182-77A86A3687A9}" destId="{9E2A14C4-ED55-45AC-BC9F-B665B7E189A5}" srcOrd="0" destOrd="0" presId="urn:microsoft.com/office/officeart/2005/8/layout/default"/>
    <dgm:cxn modelId="{6E9D4722-F542-4A56-AE1E-B2BB73B081C0}" type="presParOf" srcId="{F76DC8A2-F6D6-4B0B-A7D5-3E789140F6B1}" destId="{EEC140EB-6729-40DD-88FB-196C9D39C02B}" srcOrd="0" destOrd="0" presId="urn:microsoft.com/office/officeart/2005/8/layout/default"/>
    <dgm:cxn modelId="{B1595FA1-17C4-4EDE-9875-F321D3F9AFB8}" type="presParOf" srcId="{F76DC8A2-F6D6-4B0B-A7D5-3E789140F6B1}" destId="{75387C57-570C-4890-9C6F-CD6A5F924E98}" srcOrd="1" destOrd="0" presId="urn:microsoft.com/office/officeart/2005/8/layout/default"/>
    <dgm:cxn modelId="{99A14918-84A8-48B7-8335-4D0978C6B6FE}" type="presParOf" srcId="{F76DC8A2-F6D6-4B0B-A7D5-3E789140F6B1}" destId="{9E2A14C4-ED55-45AC-BC9F-B665B7E189A5}" srcOrd="2" destOrd="0" presId="urn:microsoft.com/office/officeart/2005/8/layout/default"/>
    <dgm:cxn modelId="{D94AB566-67AD-4C7C-AB04-358CA05A4D11}" type="presParOf" srcId="{F76DC8A2-F6D6-4B0B-A7D5-3E789140F6B1}" destId="{B61FA230-2B4A-4E70-B9E1-385E1C23B56C}" srcOrd="3" destOrd="0" presId="urn:microsoft.com/office/officeart/2005/8/layout/default"/>
    <dgm:cxn modelId="{F1F54360-088F-4FB5-AB1B-187FF179F9F5}" type="presParOf" srcId="{F76DC8A2-F6D6-4B0B-A7D5-3E789140F6B1}" destId="{95BB887B-017C-4476-BB4A-91599582E464}" srcOrd="4" destOrd="0" presId="urn:microsoft.com/office/officeart/2005/8/layout/default"/>
    <dgm:cxn modelId="{412DE2F7-9D30-48F4-9FEC-8EF408575BED}" type="presParOf" srcId="{F76DC8A2-F6D6-4B0B-A7D5-3E789140F6B1}" destId="{4D77FC6B-001B-4FAF-904C-92F08A75888B}" srcOrd="5" destOrd="0" presId="urn:microsoft.com/office/officeart/2005/8/layout/default"/>
    <dgm:cxn modelId="{083517E1-3F52-4889-A84D-6B092E9D355F}" type="presParOf" srcId="{F76DC8A2-F6D6-4B0B-A7D5-3E789140F6B1}" destId="{35DBBEBB-59A6-4FAD-B0B4-EB790345196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140EB-6729-40DD-88FB-196C9D39C02B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Git</a:t>
          </a:r>
          <a:r>
            <a:rPr lang="en-US" sz="2400" kern="1200" dirty="0"/>
            <a:t> It</a:t>
          </a:r>
          <a:endParaRPr lang="ru-RU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все исходники и презентации лежат в </a:t>
          </a:r>
          <a:r>
            <a:rPr lang="en-US" sz="1900" kern="1200" dirty="0"/>
            <a:t>GitHub</a:t>
          </a:r>
          <a:endParaRPr lang="ru-RU" sz="1900" kern="1200" dirty="0"/>
        </a:p>
      </dsp:txBody>
      <dsp:txXfrm>
        <a:off x="1748064" y="2975"/>
        <a:ext cx="3342605" cy="2005563"/>
      </dsp:txXfrm>
    </dsp:sp>
    <dsp:sp modelId="{9E2A14C4-ED55-45AC-BC9F-B665B7E189A5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Fair Play</a:t>
          </a:r>
          <a:endParaRPr lang="ru-RU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ответы к заданиям находятся в папках </a:t>
          </a:r>
          <a:r>
            <a:rPr lang="en-US" sz="1900" kern="1200" dirty="0"/>
            <a:t>Solved </a:t>
          </a:r>
          <a:r>
            <a:rPr lang="ru-RU" sz="1900" kern="1200" dirty="0"/>
            <a:t>и </a:t>
          </a:r>
          <a:r>
            <a:rPr lang="en-US" sz="1900" kern="1200" dirty="0" err="1"/>
            <a:t>DoNotOpen</a:t>
          </a:r>
          <a:r>
            <a:rPr lang="ru-RU" sz="1900" kern="1200" dirty="0"/>
            <a:t>. Но не стоит их смотреть раньше времени</a:t>
          </a:r>
        </a:p>
      </dsp:txBody>
      <dsp:txXfrm>
        <a:off x="5424930" y="2975"/>
        <a:ext cx="3342605" cy="2005563"/>
      </dsp:txXfrm>
    </dsp:sp>
    <dsp:sp modelId="{95BB887B-017C-4476-BB4A-91599582E464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Home Work</a:t>
          </a:r>
          <a:endParaRPr lang="ru-RU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здесь не школа – </a:t>
          </a:r>
          <a:r>
            <a:rPr lang="ru-RU" sz="1900" kern="1200" dirty="0" err="1"/>
            <a:t>домашку</a:t>
          </a:r>
          <a:r>
            <a:rPr lang="ru-RU" sz="1900" kern="1200" dirty="0"/>
            <a:t> делать настоятельно рекомендуется</a:t>
          </a:r>
        </a:p>
      </dsp:txBody>
      <dsp:txXfrm>
        <a:off x="1748064" y="2342799"/>
        <a:ext cx="3342605" cy="2005563"/>
      </dsp:txXfrm>
    </dsp:sp>
    <dsp:sp modelId="{35DBBEBB-59A6-4FAD-B0B4-EB790345196A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Phone </a:t>
          </a:r>
          <a:r>
            <a:rPr lang="en-US" sz="2400" kern="1200" dirty="0" err="1"/>
            <a:t>Vibro</a:t>
          </a:r>
          <a:endParaRPr lang="ru-RU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телефоны надо поставить на </a:t>
          </a:r>
          <a:r>
            <a:rPr lang="ru-RU" sz="1900" kern="1200" dirty="0" err="1"/>
            <a:t>вибро</a:t>
          </a:r>
          <a:r>
            <a:rPr lang="ru-RU" sz="1900" kern="1200" dirty="0"/>
            <a:t>. Но вы можете выйти в любой момент</a:t>
          </a:r>
        </a:p>
      </dsp:txBody>
      <dsp:txXfrm>
        <a:off x="5424930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C85-DE6B-4FFD-AF36-C962A8690B72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992-E91A-40A1-A706-E51ADEBB5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92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C85-DE6B-4FFD-AF36-C962A8690B72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992-E91A-40A1-A706-E51ADEBB5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55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C85-DE6B-4FFD-AF36-C962A8690B72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992-E91A-40A1-A706-E51ADEBB5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2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C85-DE6B-4FFD-AF36-C962A8690B72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992-E91A-40A1-A706-E51ADEBB5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64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C85-DE6B-4FFD-AF36-C962A8690B72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992-E91A-40A1-A706-E51ADEBB5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75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C85-DE6B-4FFD-AF36-C962A8690B72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992-E91A-40A1-A706-E51ADEBB5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83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C85-DE6B-4FFD-AF36-C962A8690B72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992-E91A-40A1-A706-E51ADEBB5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80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C85-DE6B-4FFD-AF36-C962A8690B72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992-E91A-40A1-A706-E51ADEBB5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34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C85-DE6B-4FFD-AF36-C962A8690B72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992-E91A-40A1-A706-E51ADEBB5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07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C85-DE6B-4FFD-AF36-C962A8690B72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992-E91A-40A1-A706-E51ADEBB5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63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DC85-DE6B-4FFD-AF36-C962A8690B72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45992-E91A-40A1-A706-E51ADEBB5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56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DC85-DE6B-4FFD-AF36-C962A8690B72}" type="datetimeFigureOut">
              <a:rPr lang="ru-RU" smtClean="0"/>
              <a:t>07.07.2016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5992-E91A-40A1-A706-E51ADEBB56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0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курса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5529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0259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55</Words>
  <Application>Microsoft Office PowerPoint</Application>
  <PresentationFormat>Широкоэкранный</PresentationFormat>
  <Paragraphs>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Правила курса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Домашних</dc:creator>
  <cp:lastModifiedBy>Иван Домашних</cp:lastModifiedBy>
  <cp:revision>9</cp:revision>
  <dcterms:created xsi:type="dcterms:W3CDTF">2016-07-06T21:34:34Z</dcterms:created>
  <dcterms:modified xsi:type="dcterms:W3CDTF">2016-07-07T05:18:00Z</dcterms:modified>
</cp:coreProperties>
</file>