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0"/>
  </p:notesMasterIdLst>
  <p:handoutMasterIdLst>
    <p:handoutMasterId r:id="rId11"/>
  </p:handoutMasterIdLst>
  <p:sldIdLst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76" d="100"/>
          <a:sy n="76" d="100"/>
        </p:scale>
        <p:origin x="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09.10.2016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 userDrawn="1">
            <p:extLst>
              <p:ext uri="{D42A27DB-BD31-4B8C-83A1-F6EECF244321}">
                <p14:modId xmlns:p14="http://schemas.microsoft.com/office/powerpoint/2010/main" val="159739320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6" r:id="rId2"/>
    <p:sldLayoutId id="2147483679" r:id="rId3"/>
    <p:sldLayoutId id="2147483699" r:id="rId4"/>
    <p:sldLayoutId id="2147483702" r:id="rId5"/>
    <p:sldLayoutId id="2147483701" r:id="rId6"/>
    <p:sldLayoutId id="2147483665" r:id="rId7"/>
    <p:sldLayoutId id="2147483700" r:id="rId8"/>
    <p:sldLayoutId id="2147483684" r:id="rId9"/>
    <p:sldLayoutId id="2147483675" r:id="rId10"/>
    <p:sldLayoutId id="2147483680" r:id="rId11"/>
    <p:sldLayoutId id="2147483681" r:id="rId12"/>
    <p:sldLayoutId id="2147483688" r:id="rId13"/>
    <p:sldLayoutId id="2147483689" r:id="rId14"/>
    <p:sldLayoutId id="2147483687" r:id="rId15"/>
    <p:sldLayoutId id="2147483682" r:id="rId16"/>
    <p:sldLayoutId id="2147483686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1" y="4450157"/>
            <a:ext cx="7200800" cy="792163"/>
          </a:xfrm>
        </p:spPr>
        <p:txBody>
          <a:bodyPr/>
          <a:lstStyle/>
          <a:p>
            <a:pPr algn="ctr"/>
            <a:r>
              <a:rPr lang="ru-RU" dirty="0"/>
              <a:t>спецзадания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5583" y="549275"/>
            <a:ext cx="3600735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Найди в коде своего проекта</a:t>
            </a:r>
            <a:r>
              <a:rPr lang="en-US" sz="2800" dirty="0"/>
              <a:t> </a:t>
            </a:r>
            <a:r>
              <a:rPr lang="ru-RU" sz="2800" dirty="0"/>
              <a:t>пример</a:t>
            </a:r>
            <a:r>
              <a:rPr lang="en-US" sz="2800" dirty="0"/>
              <a:t> </a:t>
            </a:r>
            <a:r>
              <a:rPr lang="ru-RU" sz="2800" dirty="0"/>
              <a:t>неудачной декомпозиции с точки зрения «</a:t>
            </a:r>
            <a:r>
              <a:rPr lang="ru-RU" sz="2800" dirty="0" err="1"/>
              <a:t>переиспользуемости</a:t>
            </a:r>
            <a:r>
              <a:rPr lang="ru-RU" sz="2800" dirty="0"/>
              <a:t>»</a:t>
            </a:r>
          </a:p>
          <a:p>
            <a:r>
              <a:rPr lang="ru-RU" sz="2800" dirty="0"/>
              <a:t>Проведи </a:t>
            </a:r>
            <a:r>
              <a:rPr lang="ru-RU" sz="2800" dirty="0" err="1"/>
              <a:t>рефакторинг</a:t>
            </a:r>
            <a:endParaRPr lang="ru-RU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bad composability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15954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CE6859-96AE-4F55-91FD-B1143C1F920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0c9149cd-f996-4d9e-91c9-ce8e5945528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1979</TotalTime>
  <Words>90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Segoe UI Light</vt:lpstr>
      <vt:lpstr>Segoe UI</vt:lpstr>
      <vt:lpstr>Consolas</vt:lpstr>
      <vt:lpstr>Calibri</vt:lpstr>
      <vt:lpstr>Макеты слайдов с основной цветовой темой</vt:lpstr>
      <vt:lpstr>Макеты слайдов для демонстрации кода</vt:lpstr>
      <vt:lpstr>спецзадания</vt:lpstr>
      <vt:lpstr>Спецзадание bad composability</vt:lpstr>
      <vt:lpstr>Спецзадание be fluent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Иван Домашних</cp:lastModifiedBy>
  <cp:revision>317</cp:revision>
  <dcterms:created xsi:type="dcterms:W3CDTF">2014-03-14T10:29:29Z</dcterms:created>
  <dcterms:modified xsi:type="dcterms:W3CDTF">2016-10-09T09:03:09Z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