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  <p:sldMasterId id="2147483690" r:id="rId6"/>
  </p:sldMasterIdLst>
  <p:notesMasterIdLst>
    <p:notesMasterId r:id="rId10"/>
  </p:notesMasterIdLst>
  <p:handoutMasterIdLst>
    <p:handoutMasterId r:id="rId11"/>
  </p:handoutMasterIdLst>
  <p:sldIdLst>
    <p:sldId id="261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4440"/>
    <a:srgbClr val="5B9BD5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9" autoAdjust="0"/>
    <p:restoredTop sz="81149" autoAdjust="0"/>
  </p:normalViewPr>
  <p:slideViewPr>
    <p:cSldViewPr>
      <p:cViewPr varScale="1">
        <p:scale>
          <a:sx n="76" d="100"/>
          <a:sy n="76" d="100"/>
        </p:scale>
        <p:origin x="76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608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A9EB-8042-420D-843C-EBFC35DD9FFD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0822-B256-415B-AC9F-45AE7E2A4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 userDrawn="1">
            <p:extLst>
              <p:ext uri="{D42A27DB-BD31-4B8C-83A1-F6EECF244321}">
                <p14:modId xmlns:p14="http://schemas.microsoft.com/office/powerpoint/2010/main" val="159739320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00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926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69517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983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422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33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78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55305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 userDrawn="1"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 userDrawn="1">
            <p:extLst>
              <p:ext uri="{D42A27DB-BD31-4B8C-83A1-F6EECF244321}">
                <p14:modId xmlns:p14="http://schemas.microsoft.com/office/powerpoint/2010/main" val="63823533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 userDrawn="1">
            <p:extLst>
              <p:ext uri="{D42A27DB-BD31-4B8C-83A1-F6EECF244321}">
                <p14:modId xmlns:p14="http://schemas.microsoft.com/office/powerpoint/2010/main" val="308984844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4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92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04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7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81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6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8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8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7688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5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6" r:id="rId2"/>
    <p:sldLayoutId id="2147483679" r:id="rId3"/>
    <p:sldLayoutId id="2147483699" r:id="rId4"/>
    <p:sldLayoutId id="2147483702" r:id="rId5"/>
    <p:sldLayoutId id="2147483701" r:id="rId6"/>
    <p:sldLayoutId id="2147483665" r:id="rId7"/>
    <p:sldLayoutId id="2147483700" r:id="rId8"/>
    <p:sldLayoutId id="2147483684" r:id="rId9"/>
    <p:sldLayoutId id="2147483675" r:id="rId10"/>
    <p:sldLayoutId id="2147483680" r:id="rId11"/>
    <p:sldLayoutId id="2147483681" r:id="rId12"/>
    <p:sldLayoutId id="2147483688" r:id="rId13"/>
    <p:sldLayoutId id="2147483689" r:id="rId14"/>
    <p:sldLayoutId id="2147483687" r:id="rId15"/>
    <p:sldLayoutId id="2147483682" r:id="rId16"/>
    <p:sldLayoutId id="2147483686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  <p15:guide id="12" pos="1572" userDrawn="1">
          <p15:clr>
            <a:srgbClr val="FDE53C"/>
          </p15:clr>
        </p15:guide>
        <p15:guide id="13" pos="6108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21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1" y="4450157"/>
            <a:ext cx="7200800" cy="792163"/>
          </a:xfrm>
        </p:spPr>
        <p:txBody>
          <a:bodyPr/>
          <a:lstStyle/>
          <a:p>
            <a:pPr algn="ctr"/>
            <a:r>
              <a:rPr lang="ru-RU" dirty="0"/>
              <a:t>спецзадания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50" y="549275"/>
            <a:ext cx="3600000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7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Какую-нибудь практическую задачу выполнить в стиле TDD, чтобы на следующей встрече </a:t>
            </a:r>
            <a:r>
              <a:rPr lang="ru-RU" sz="2800"/>
              <a:t>обсудить впечатления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</a:t>
            </a:r>
            <a:r>
              <a:rPr lang="ru-RU" dirty="0"/>
              <a:t>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88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Найди в своем проекте интересные места и ответь на </a:t>
            </a:r>
            <a:r>
              <a:rPr lang="ru-RU" sz="2800" dirty="0">
                <a:solidFill>
                  <a:schemeClr val="accent1"/>
                </a:solidFill>
              </a:rPr>
              <a:t>предложенные вопросы</a:t>
            </a:r>
            <a:br>
              <a:rPr lang="ru-RU" sz="2200" dirty="0"/>
            </a:br>
            <a:r>
              <a:rPr lang="ru-RU" sz="2200" dirty="0"/>
              <a:t> </a:t>
            </a:r>
          </a:p>
          <a:p>
            <a:pPr fontAlgn="ctr"/>
            <a:r>
              <a:rPr lang="ru-RU" sz="2200" dirty="0"/>
              <a:t>Тесты, активно использующие какую-либо </a:t>
            </a:r>
            <a:r>
              <a:rPr lang="en-US" sz="2200" dirty="0"/>
              <a:t>Mock-</a:t>
            </a:r>
            <a:r>
              <a:rPr lang="en-US" sz="2200" dirty="0" err="1"/>
              <a:t>библиотеку</a:t>
            </a:r>
            <a:br>
              <a:rPr lang="ru-RU" sz="2200" dirty="0"/>
            </a:br>
            <a:r>
              <a:rPr lang="ru-RU" sz="2200" dirty="0">
                <a:solidFill>
                  <a:schemeClr val="accent1"/>
                </a:solidFill>
              </a:rPr>
              <a:t>Д</a:t>
            </a:r>
            <a:r>
              <a:rPr lang="en-US" sz="2200" dirty="0" err="1">
                <a:solidFill>
                  <a:schemeClr val="accent1"/>
                </a:solidFill>
              </a:rPr>
              <a:t>ействительно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ли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нельзя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было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написать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эти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тесты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без</a:t>
            </a:r>
            <a:r>
              <a:rPr lang="en-US" sz="2200" dirty="0">
                <a:solidFill>
                  <a:schemeClr val="accent1"/>
                </a:solidFill>
              </a:rPr>
              <a:t> Mock-</a:t>
            </a:r>
            <a:r>
              <a:rPr lang="en-US" sz="2200" dirty="0" err="1">
                <a:solidFill>
                  <a:schemeClr val="accent1"/>
                </a:solidFill>
              </a:rPr>
              <a:t>ов</a:t>
            </a:r>
            <a:r>
              <a:rPr lang="en-US" sz="2200" dirty="0">
                <a:solidFill>
                  <a:schemeClr val="accent1"/>
                </a:solidFill>
              </a:rPr>
              <a:t>?</a:t>
            </a:r>
          </a:p>
          <a:p>
            <a:pPr fontAlgn="ctr"/>
            <a:r>
              <a:rPr lang="ru-RU" sz="2200" dirty="0"/>
              <a:t>Нарушение явного управления зависимостями / </a:t>
            </a:r>
            <a:r>
              <a:rPr lang="en-US" sz="2200" dirty="0"/>
              <a:t>Dependency Injection </a:t>
            </a:r>
            <a:r>
              <a:rPr lang="ru-RU" sz="2200" dirty="0">
                <a:solidFill>
                  <a:schemeClr val="accent1"/>
                </a:solidFill>
              </a:rPr>
              <a:t>Ч</a:t>
            </a:r>
            <a:r>
              <a:rPr lang="en-US" sz="2200" dirty="0" err="1">
                <a:solidFill>
                  <a:schemeClr val="accent1"/>
                </a:solidFill>
              </a:rPr>
              <a:t>ем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это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было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обосновано</a:t>
            </a:r>
            <a:r>
              <a:rPr lang="en-US" sz="2200" dirty="0">
                <a:solidFill>
                  <a:schemeClr val="accent1"/>
                </a:solidFill>
              </a:rPr>
              <a:t>, </a:t>
            </a:r>
            <a:r>
              <a:rPr lang="en-US" sz="2200" dirty="0" err="1">
                <a:solidFill>
                  <a:schemeClr val="accent1"/>
                </a:solidFill>
              </a:rPr>
              <a:t>какую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выгоду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получили</a:t>
            </a:r>
            <a:r>
              <a:rPr lang="ru-RU" sz="2200" dirty="0">
                <a:solidFill>
                  <a:schemeClr val="accent1"/>
                </a:solidFill>
              </a:rPr>
              <a:t>?</a:t>
            </a:r>
            <a:endParaRPr lang="en-US" sz="2200" dirty="0">
              <a:solidFill>
                <a:schemeClr val="accent1"/>
              </a:solidFill>
            </a:endParaRPr>
          </a:p>
          <a:p>
            <a:pPr fontAlgn="ctr"/>
            <a:r>
              <a:rPr lang="ru-RU" sz="2200" dirty="0"/>
              <a:t>Активное, нестандартное, хитрое использование </a:t>
            </a:r>
            <a:r>
              <a:rPr lang="en-US" sz="2200" dirty="0"/>
              <a:t>DI-</a:t>
            </a:r>
            <a:r>
              <a:rPr lang="en-US" sz="2200" dirty="0" err="1"/>
              <a:t>контейнера</a:t>
            </a:r>
            <a:br>
              <a:rPr lang="ru-RU" sz="2200" dirty="0"/>
            </a:br>
            <a:r>
              <a:rPr lang="ru-RU" sz="2200" dirty="0">
                <a:solidFill>
                  <a:schemeClr val="accent1"/>
                </a:solidFill>
              </a:rPr>
              <a:t>Ч</a:t>
            </a:r>
            <a:r>
              <a:rPr lang="en-US" sz="2200" dirty="0" err="1">
                <a:solidFill>
                  <a:schemeClr val="accent1"/>
                </a:solidFill>
              </a:rPr>
              <a:t>ему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могли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бы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научиться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на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этом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примере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другие</a:t>
            </a:r>
            <a:r>
              <a:rPr lang="ru-RU" sz="2200" dirty="0">
                <a:solidFill>
                  <a:schemeClr val="accent1"/>
                </a:solidFill>
              </a:rPr>
              <a:t>?</a:t>
            </a:r>
            <a:endParaRPr lang="en-US" sz="2200" dirty="0">
              <a:solidFill>
                <a:schemeClr val="accent1"/>
              </a:solidFill>
            </a:endParaRPr>
          </a:p>
          <a:p>
            <a:pPr fontAlgn="ctr"/>
            <a:r>
              <a:rPr lang="ru-RU" sz="2200" dirty="0"/>
              <a:t>Проекты, в которых есть сборка сложного графа зависимостей, но </a:t>
            </a:r>
            <a:r>
              <a:rPr lang="en-US" sz="2200" dirty="0"/>
              <a:t>DI-</a:t>
            </a:r>
            <a:r>
              <a:rPr lang="en-US" sz="2200" dirty="0" err="1"/>
              <a:t>контейнера</a:t>
            </a:r>
            <a:r>
              <a:rPr lang="en-US" sz="2200" dirty="0"/>
              <a:t> </a:t>
            </a:r>
            <a:r>
              <a:rPr lang="en-US" sz="2200" dirty="0" err="1"/>
              <a:t>нет</a:t>
            </a:r>
            <a:br>
              <a:rPr lang="ru-RU" sz="2200" dirty="0"/>
            </a:br>
            <a:r>
              <a:rPr lang="ru-RU" sz="2200" dirty="0">
                <a:solidFill>
                  <a:schemeClr val="accent1"/>
                </a:solidFill>
              </a:rPr>
              <a:t>П</a:t>
            </a:r>
            <a:r>
              <a:rPr lang="en-US" sz="2200" dirty="0" err="1">
                <a:solidFill>
                  <a:schemeClr val="accent1"/>
                </a:solidFill>
              </a:rPr>
              <a:t>очему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нет</a:t>
            </a:r>
            <a:r>
              <a:rPr lang="en-US" sz="2200" dirty="0">
                <a:solidFill>
                  <a:schemeClr val="accent1"/>
                </a:solidFill>
              </a:rPr>
              <a:t>? </a:t>
            </a:r>
            <a:r>
              <a:rPr lang="en-US" sz="2200" dirty="0" err="1">
                <a:solidFill>
                  <a:schemeClr val="accent1"/>
                </a:solidFill>
              </a:rPr>
              <a:t>Есть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ли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причины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его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не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 err="1">
                <a:solidFill>
                  <a:schemeClr val="accent1"/>
                </a:solidFill>
              </a:rPr>
              <a:t>использовать</a:t>
            </a:r>
            <a:r>
              <a:rPr lang="en-US" sz="22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</a:t>
            </a:r>
            <a:r>
              <a:rPr lang="ru-RU" dirty="0"/>
              <a:t> Интересные места</a:t>
            </a:r>
          </a:p>
        </p:txBody>
      </p:sp>
    </p:spTree>
    <p:extLst>
      <p:ext uri="{BB962C8B-B14F-4D97-AF65-F5344CB8AC3E}">
        <p14:creationId xmlns:p14="http://schemas.microsoft.com/office/powerpoint/2010/main" val="690896973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KQK76PRV35WE-1143-163</_dlc_DocId>
    <_dlc_DocIdUrl xmlns="0c9149cd-f996-4d9e-91c9-ce8e5945528f">
      <Url>https://sps.skbkontur.ru/Services/officespace/_layouts/DocIdRedir.aspx?ID=KQK76PRV35WE-1143-163</Url>
      <Description>KQK76PRV35WE-1143-163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7F3B4-626C-48E6-A3BF-29668BFEB3E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92A0E88-C45E-4035-ACB1-85AF74E6A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CE6859-96AE-4F55-91FD-B1143C1F920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0c9149cd-f996-4d9e-91c9-ce8e5945528f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C9FC0A9-D1C6-450E-992B-D3422A85EA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Kontur Edu</Template>
  <TotalTime>1992</TotalTime>
  <Words>31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спецзадания</vt:lpstr>
      <vt:lpstr>Спецзадание TDD</vt:lpstr>
      <vt:lpstr>Спецзадание Интересные места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Иван Домашних</cp:lastModifiedBy>
  <cp:revision>320</cp:revision>
  <dcterms:created xsi:type="dcterms:W3CDTF">2014-03-14T10:29:29Z</dcterms:created>
  <dcterms:modified xsi:type="dcterms:W3CDTF">2016-10-16T11:34:37Z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fdaee2e1-41f4-4505-bceb-4523d90ad3f1</vt:lpwstr>
  </property>
</Properties>
</file>