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  <p:sldMasterId id="2147483690" r:id="rId6"/>
  </p:sldMasterIdLst>
  <p:notesMasterIdLst>
    <p:notesMasterId r:id="rId14"/>
  </p:notesMasterIdLst>
  <p:handoutMasterIdLst>
    <p:handoutMasterId r:id="rId15"/>
  </p:handoutMasterIdLst>
  <p:sldIdLst>
    <p:sldId id="256" r:id="rId7"/>
    <p:sldId id="257" r:id="rId8"/>
    <p:sldId id="258" r:id="rId9"/>
    <p:sldId id="259" r:id="rId10"/>
    <p:sldId id="260" r:id="rId11"/>
    <p:sldId id="262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9" autoAdjust="0"/>
    <p:restoredTop sz="81149" autoAdjust="0"/>
  </p:normalViewPr>
  <p:slideViewPr>
    <p:cSldViewPr>
      <p:cViewPr varScale="1">
        <p:scale>
          <a:sx n="76" d="100"/>
          <a:sy n="76" d="100"/>
        </p:scale>
        <p:origin x="76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08.08.2017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08.08.2017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 userDrawn="1">
            <p:extLst>
              <p:ext uri="{D42A27DB-BD31-4B8C-83A1-F6EECF244321}">
                <p14:modId xmlns:p14="http://schemas.microsoft.com/office/powerpoint/2010/main" val="159739320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8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6" r:id="rId2"/>
    <p:sldLayoutId id="2147483679" r:id="rId3"/>
    <p:sldLayoutId id="2147483699" r:id="rId4"/>
    <p:sldLayoutId id="2147483702" r:id="rId5"/>
    <p:sldLayoutId id="2147483701" r:id="rId6"/>
    <p:sldLayoutId id="2147483665" r:id="rId7"/>
    <p:sldLayoutId id="2147483700" r:id="rId8"/>
    <p:sldLayoutId id="2147483684" r:id="rId9"/>
    <p:sldLayoutId id="2147483675" r:id="rId10"/>
    <p:sldLayoutId id="2147483680" r:id="rId11"/>
    <p:sldLayoutId id="2147483681" r:id="rId12"/>
    <p:sldLayoutId id="2147483688" r:id="rId13"/>
    <p:sldLayoutId id="2147483689" r:id="rId14"/>
    <p:sldLayoutId id="2147483687" r:id="rId15"/>
    <p:sldLayoutId id="2147483682" r:id="rId16"/>
    <p:sldLayoutId id="2147483686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Крэш</a:t>
            </a:r>
            <a:r>
              <a:rPr lang="ru-RU" dirty="0"/>
              <a:t>-курс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ru-RU" dirty="0"/>
              <a:t>РАЗРАБОТЧИКА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0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87" y="549297"/>
            <a:ext cx="2007671" cy="20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2495549" y="1692684"/>
            <a:ext cx="7200851" cy="800220"/>
            <a:chOff x="971550" y="1647369"/>
            <a:chExt cx="7200850" cy="800218"/>
          </a:xfrm>
        </p:grpSpPr>
        <p:pic>
          <p:nvPicPr>
            <p:cNvPr id="8" name="Picture 4" descr="C:\Users\sapogoff\Documents\sapogoff_work\SKB Kontur\01_presentation_templates\03_final\wmf_icons\весёлый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663285"/>
              <a:ext cx="755650" cy="75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979713" y="1647369"/>
              <a:ext cx="6192687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You</a:t>
              </a:r>
              <a:br>
                <a:rPr lang="en-US" sz="2000" dirty="0"/>
              </a:br>
              <a:r>
                <a:rPr lang="ru-RU" dirty="0"/>
                <a:t>общение на ты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495549" y="3534116"/>
            <a:ext cx="7200851" cy="830997"/>
            <a:chOff x="971550" y="2903004"/>
            <a:chExt cx="7200850" cy="830996"/>
          </a:xfrm>
        </p:grpSpPr>
        <p:pic>
          <p:nvPicPr>
            <p:cNvPr id="12" name="Picture 69" descr="C:\Users\sapogoff\Documents\sapogoff_work\SKB Kontur\01_presentation_templates\03_final\wmf_icons\справка2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933716"/>
              <a:ext cx="756000" cy="769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79713" y="2903004"/>
              <a:ext cx="619268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Questions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задавай вопросы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495200" y="5406326"/>
            <a:ext cx="7201200" cy="830997"/>
            <a:chOff x="971200" y="4027869"/>
            <a:chExt cx="7201200" cy="830997"/>
          </a:xfrm>
        </p:grpSpPr>
        <p:grpSp>
          <p:nvGrpSpPr>
            <p:cNvPr id="11" name="Группа 10"/>
            <p:cNvGrpSpPr>
              <a:grpSpLocks noChangeAspect="1"/>
            </p:cNvGrpSpPr>
            <p:nvPr/>
          </p:nvGrpSpPr>
          <p:grpSpPr>
            <a:xfrm>
              <a:off x="971200" y="4196989"/>
              <a:ext cx="756000" cy="593011"/>
              <a:chOff x="5057753" y="3106786"/>
              <a:chExt cx="1159773" cy="909733"/>
            </a:xfrm>
          </p:grpSpPr>
          <p:pic>
            <p:nvPicPr>
              <p:cNvPr id="6" name="Picture 33" descr="C:\Users\sapogoff\Documents\sapogoff_work\SKB Kontur\01_presentation_templates\03_final\wmf_icons\комментарий_1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461876" y="3260582"/>
                <a:ext cx="755650" cy="755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4" descr="C:\Users\sapogoff\Documents\sapogoff_work\SKB Kontur\01_presentation_templates\03_final\wmf_icons\комментарий_2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7753" y="3106786"/>
                <a:ext cx="755650" cy="755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979712" y="4027869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Conversation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поделись опытом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40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2495551" y="1700818"/>
            <a:ext cx="7200900" cy="830997"/>
            <a:chOff x="971550" y="1628775"/>
            <a:chExt cx="7200900" cy="830996"/>
          </a:xfrm>
        </p:grpSpPr>
        <p:pic>
          <p:nvPicPr>
            <p:cNvPr id="8" name="Picture 65" descr="C:\Users\sapogoff\Documents\sapogoff_work\SKB Kontur\01_presentation_templates\03_final\wmf_icons\скачать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666273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979762" y="1628775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</a:t>
              </a: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It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все исходники и презентации доступны в 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2495551" y="2935988"/>
            <a:ext cx="7200852" cy="830997"/>
            <a:chOff x="971550" y="2900828"/>
            <a:chExt cx="7200852" cy="830996"/>
          </a:xfrm>
        </p:grpSpPr>
        <p:pic>
          <p:nvPicPr>
            <p:cNvPr id="11" name="Picture 14" descr="C:\Users\sapogoff\Documents\sapogoff_work\SKB Kontur\01_presentation_templates\03_final\wmf_icons\глаз_закры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938326"/>
              <a:ext cx="862477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979714" y="2900828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Fair Play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не смотри ответы в 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Solved,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ForTeacher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DoNotOpen</a:t>
              </a:r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2495551" y="5406326"/>
            <a:ext cx="7200852" cy="830997"/>
            <a:chOff x="971550" y="5054363"/>
            <a:chExt cx="7200852" cy="830997"/>
          </a:xfrm>
        </p:grpSpPr>
        <p:grpSp>
          <p:nvGrpSpPr>
            <p:cNvPr id="16" name="Группа 15"/>
            <p:cNvGrpSpPr>
              <a:grpSpLocks noChangeAspect="1"/>
            </p:cNvGrpSpPr>
            <p:nvPr/>
          </p:nvGrpSpPr>
          <p:grpSpPr>
            <a:xfrm>
              <a:off x="971550" y="5242502"/>
              <a:ext cx="756000" cy="448224"/>
              <a:chOff x="7255163" y="4581128"/>
              <a:chExt cx="549097" cy="325553"/>
            </a:xfrm>
          </p:grpSpPr>
          <p:pic>
            <p:nvPicPr>
              <p:cNvPr id="14" name="Picture 19" descr="C:\Users\sapogoff\Documents\sapogoff_work\SKB Kontur\01_presentation_templates\03_final\wmf_icons\действие_с_сотрудником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5163" y="4581128"/>
                <a:ext cx="375944" cy="3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9" descr="C:\Users\sapogoff\Documents\sapogoff_work\SKB Kontur\01_presentation_templates\03_final\wmf_icons\действие_с_сотрудником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428316" y="4581128"/>
                <a:ext cx="375944" cy="3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1979714" y="5054363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Pair Practice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 парах практика эффективнее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2495551" y="4171157"/>
            <a:ext cx="7200900" cy="830998"/>
            <a:chOff x="971550" y="4052915"/>
            <a:chExt cx="7200900" cy="830996"/>
          </a:xfrm>
        </p:grpSpPr>
        <p:pic>
          <p:nvPicPr>
            <p:cNvPr id="4" name="Picture 23" descr="C:\Users\sapogoff\Documents\sapogoff_work\SKB Kontur\01_presentation_templates\03_final\wmf_icons\домой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149080"/>
              <a:ext cx="756000" cy="638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979762" y="4052915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Theory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смотри </a:t>
              </a:r>
              <a:r>
                <a:rPr lang="ru-RU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видеолекции</a:t>
              </a: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дома в тапочках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7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495558" y="5406326"/>
            <a:ext cx="7207713" cy="830997"/>
            <a:chOff x="971550" y="4123456"/>
            <a:chExt cx="7207713" cy="830997"/>
          </a:xfrm>
        </p:grpSpPr>
        <p:pic>
          <p:nvPicPr>
            <p:cNvPr id="7" name="Picture 61" descr="C:\Users\sapogoff\Documents\sapogoff_work\SKB Kontur\01_presentation_templates\03_final\wmf_icons\редактировать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158268"/>
              <a:ext cx="756000" cy="76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86575" y="4123456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 Back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после оставь обратную связь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495551" y="3542436"/>
            <a:ext cx="7200852" cy="847414"/>
            <a:chOff x="971550" y="3020823"/>
            <a:chExt cx="7200852" cy="847415"/>
          </a:xfrm>
        </p:grpSpPr>
        <p:pic>
          <p:nvPicPr>
            <p:cNvPr id="5" name="Picture 87" descr="C:\Users\sapogoff\Documents\sapogoff_work\SKB Kontur\01_presentation_templates\03_final\wmf_icons\уволен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3048635"/>
              <a:ext cx="756000" cy="819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79714" y="3020823"/>
              <a:ext cx="619268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Notify Left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уйти можно всегда, но предупреди об этом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495551" y="1694982"/>
            <a:ext cx="7200800" cy="830997"/>
            <a:chOff x="971602" y="1782404"/>
            <a:chExt cx="7200800" cy="830996"/>
          </a:xfrm>
        </p:grpSpPr>
        <p:pic>
          <p:nvPicPr>
            <p:cNvPr id="4" name="Picture 84" descr="C:\Users\sapogoff\Documents\sapogoff_work\SKB Kontur\01_presentation_templates\03_final\wmf_icons\телефон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2" y="1819902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979714" y="1782404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Phone </a:t>
              </a:r>
              <a:r>
                <a:rPr lang="en-US" sz="2800" dirty="0" err="1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Vibro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поставь телефон на </a:t>
              </a:r>
              <a:r>
                <a:rPr lang="ru-RU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виброрежим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70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Testing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>
                <a:solidFill>
                  <a:schemeClr val="accent1"/>
                </a:solidFill>
              </a:rPr>
              <a:t>/</a:t>
            </a:r>
            <a:r>
              <a:rPr lang="ru-RU" dirty="0"/>
              <a:t> </a:t>
            </a:r>
            <a:r>
              <a:rPr lang="en-US" dirty="0"/>
              <a:t>Clean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/</a:t>
            </a:r>
            <a:r>
              <a:rPr lang="ru-RU" dirty="0"/>
              <a:t> </a:t>
            </a:r>
            <a:r>
              <a:rPr lang="en-US" dirty="0"/>
              <a:t>DI Container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Mocks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Итого: 4 практики + </a:t>
            </a:r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Обработка исключений</a:t>
            </a:r>
          </a:p>
          <a:p>
            <a:pPr marL="0" indent="0">
              <a:buNone/>
            </a:pPr>
            <a:r>
              <a:rPr lang="ru-RU" dirty="0"/>
              <a:t>TDD</a:t>
            </a:r>
          </a:p>
          <a:p>
            <a:pPr marL="0" indent="0">
              <a:buNone/>
            </a:pPr>
            <a:r>
              <a:rPr lang="ru-RU" dirty="0" err="1"/>
              <a:t>Fluent</a:t>
            </a:r>
            <a:r>
              <a:rPr lang="ru-RU" dirty="0"/>
              <a:t> API</a:t>
            </a:r>
          </a:p>
          <a:p>
            <a:pPr marL="0" indent="0">
              <a:buNone/>
            </a:pPr>
            <a:r>
              <a:rPr lang="ru-RU" dirty="0"/>
              <a:t>Унаследованный код</a:t>
            </a:r>
          </a:p>
          <a:p>
            <a:pPr marL="0" indent="0">
              <a:buNone/>
            </a:pPr>
            <a:r>
              <a:rPr lang="ru-RU" dirty="0"/>
              <a:t>Элементы функционального программирования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Последующие 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1" y="4450157"/>
            <a:ext cx="7200800" cy="792163"/>
          </a:xfrm>
        </p:spPr>
        <p:txBody>
          <a:bodyPr/>
          <a:lstStyle/>
          <a:p>
            <a:pPr algn="ctr"/>
            <a:r>
              <a:rPr lang="ru-RU" dirty="0"/>
              <a:t>Поехали!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951" y="549275"/>
            <a:ext cx="3600000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75333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CE6859-96AE-4F55-91FD-B1143C1F920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0c9149cd-f996-4d9e-91c9-ce8e5945528f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1950</TotalTime>
  <Words>60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Крэш-курс</vt:lpstr>
      <vt:lpstr>Правила курса</vt:lpstr>
      <vt:lpstr>Правила курса</vt:lpstr>
      <vt:lpstr>Правила курса</vt:lpstr>
      <vt:lpstr>БАЗОВЫЕ ТЕМЫ</vt:lpstr>
      <vt:lpstr>Последующие темы</vt:lpstr>
      <vt:lpstr>Поехали!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Иван Домашних</cp:lastModifiedBy>
  <cp:revision>320</cp:revision>
  <dcterms:created xsi:type="dcterms:W3CDTF">2014-03-14T10:29:29Z</dcterms:created>
  <dcterms:modified xsi:type="dcterms:W3CDTF">2017-08-07T20:03:25Z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