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5"/>
    <p:sldMasterId id="2147483690" r:id="rId6"/>
  </p:sldMasterIdLst>
  <p:notesMasterIdLst>
    <p:notesMasterId r:id="rId14"/>
  </p:notesMasterIdLst>
  <p:handoutMasterIdLst>
    <p:handoutMasterId r:id="rId15"/>
  </p:handoutMasterIdLst>
  <p:sldIdLst>
    <p:sldId id="256" r:id="rId7"/>
    <p:sldId id="257" r:id="rId8"/>
    <p:sldId id="258" r:id="rId9"/>
    <p:sldId id="259" r:id="rId10"/>
    <p:sldId id="260" r:id="rId11"/>
    <p:sldId id="262" r:id="rId12"/>
    <p:sldId id="26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4440"/>
    <a:srgbClr val="5B9BD5"/>
    <a:srgbClr val="00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19" autoAdjust="0"/>
    <p:restoredTop sz="81149" autoAdjust="0"/>
  </p:normalViewPr>
  <p:slideViewPr>
    <p:cSldViewPr>
      <p:cViewPr varScale="1">
        <p:scale>
          <a:sx n="93" d="100"/>
          <a:sy n="93" d="100"/>
        </p:scale>
        <p:origin x="47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608" y="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AA9EB-8042-420D-843C-EBFC35DD9FFD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0822-B256-415B-AC9F-45AE7E2A4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00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 userDrawn="1">
            <p:extLst>
              <p:ext uri="{D42A27DB-BD31-4B8C-83A1-F6EECF244321}">
                <p14:modId xmlns:p14="http://schemas.microsoft.com/office/powerpoint/2010/main" val="159739320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00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5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79266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695177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9831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orient="horz" pos="25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422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 userDrawn="1">
          <p15:clr>
            <a:srgbClr val="FBAE40"/>
          </p15:clr>
        </p15:guide>
        <p15:guide id="2" orient="horz" pos="338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933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 userDrawn="1">
          <p15:clr>
            <a:srgbClr val="FBAE40"/>
          </p15:clr>
        </p15:guide>
        <p15:guide id="2" orient="horz" pos="406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783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553052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 userDrawn="1"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 userDrawn="1">
            <p:extLst>
              <p:ext uri="{D42A27DB-BD31-4B8C-83A1-F6EECF244321}">
                <p14:modId xmlns:p14="http://schemas.microsoft.com/office/powerpoint/2010/main" val="63823533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 userDrawn="1">
            <p:extLst>
              <p:ext uri="{D42A27DB-BD31-4B8C-83A1-F6EECF244321}">
                <p14:modId xmlns:p14="http://schemas.microsoft.com/office/powerpoint/2010/main" val="3089848446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3477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7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492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604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75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2815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0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72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6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84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89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76883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9508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66" r:id="rId2"/>
    <p:sldLayoutId id="2147483679" r:id="rId3"/>
    <p:sldLayoutId id="2147483699" r:id="rId4"/>
    <p:sldLayoutId id="2147483702" r:id="rId5"/>
    <p:sldLayoutId id="2147483701" r:id="rId6"/>
    <p:sldLayoutId id="2147483665" r:id="rId7"/>
    <p:sldLayoutId id="2147483700" r:id="rId8"/>
    <p:sldLayoutId id="2147483684" r:id="rId9"/>
    <p:sldLayoutId id="2147483675" r:id="rId10"/>
    <p:sldLayoutId id="2147483680" r:id="rId11"/>
    <p:sldLayoutId id="2147483681" r:id="rId12"/>
    <p:sldLayoutId id="2147483688" r:id="rId13"/>
    <p:sldLayoutId id="2147483689" r:id="rId14"/>
    <p:sldLayoutId id="2147483687" r:id="rId15"/>
    <p:sldLayoutId id="2147483682" r:id="rId16"/>
    <p:sldLayoutId id="2147483686" r:id="rId17"/>
    <p:sldLayoutId id="2147483678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874" indent="-34287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3294" userDrawn="1">
          <p15:clr>
            <a:srgbClr val="F26B43"/>
          </p15:clr>
        </p15:guide>
        <p15:guide id="5" pos="6864" userDrawn="1">
          <p15:clr>
            <a:srgbClr val="F26B43"/>
          </p15:clr>
        </p15:guide>
        <p15:guide id="6" pos="816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11" orient="horz" pos="3974" userDrawn="1">
          <p15:clr>
            <a:srgbClr val="F26B43"/>
          </p15:clr>
        </p15:guide>
        <p15:guide id="12" pos="1572" userDrawn="1">
          <p15:clr>
            <a:srgbClr val="FDE53C"/>
          </p15:clr>
        </p15:guide>
        <p15:guide id="13" pos="6108" userDrawn="1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9213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3294" userDrawn="1">
          <p15:clr>
            <a:srgbClr val="F26B43"/>
          </p15:clr>
        </p15:guide>
        <p15:guide id="5" pos="6864" userDrawn="1">
          <p15:clr>
            <a:srgbClr val="F26B43"/>
          </p15:clr>
        </p15:guide>
        <p15:guide id="6" pos="816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11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Крэш</a:t>
            </a:r>
            <a:r>
              <a:rPr lang="ru-RU" dirty="0"/>
              <a:t>-курс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РАЗРАБОТЧИКА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50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187" y="549297"/>
            <a:ext cx="2007671" cy="200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3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курса</a:t>
            </a:r>
            <a:endParaRPr lang="en-US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2495549" y="1692684"/>
            <a:ext cx="7200851" cy="800220"/>
            <a:chOff x="971550" y="1647369"/>
            <a:chExt cx="7200850" cy="800218"/>
          </a:xfrm>
        </p:grpSpPr>
        <p:pic>
          <p:nvPicPr>
            <p:cNvPr id="8" name="Picture 4" descr="C:\Users\sapogoff\Documents\sapogoff_work\SKB Kontur\01_presentation_templates\03_final\wmf_icons\весёлый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1663285"/>
              <a:ext cx="755650" cy="75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979713" y="1647369"/>
              <a:ext cx="6192687" cy="80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You</a:t>
              </a:r>
              <a:br>
                <a:rPr lang="en-US" sz="2000" dirty="0"/>
              </a:br>
              <a:r>
                <a:rPr lang="ru-RU" dirty="0"/>
                <a:t>общение на ты</a:t>
              </a: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2495549" y="3534116"/>
            <a:ext cx="7200851" cy="830997"/>
            <a:chOff x="971550" y="2903004"/>
            <a:chExt cx="7200850" cy="830996"/>
          </a:xfrm>
        </p:grpSpPr>
        <p:pic>
          <p:nvPicPr>
            <p:cNvPr id="12" name="Picture 69" descr="C:\Users\sapogoff\Documents\sapogoff_work\SKB Kontur\01_presentation_templates\03_final\wmf_icons\справка2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2933716"/>
              <a:ext cx="756000" cy="769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979713" y="2903004"/>
              <a:ext cx="6192687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>
                <a:spcBef>
                  <a:spcPct val="20000"/>
                </a:spcBef>
                <a:buClr>
                  <a:srgbClr val="D94440"/>
                </a:buClr>
              </a:pP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Questions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задавай вопросы</a:t>
              </a: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2495200" y="5406326"/>
            <a:ext cx="7201200" cy="830997"/>
            <a:chOff x="971200" y="4027869"/>
            <a:chExt cx="7201200" cy="830997"/>
          </a:xfrm>
        </p:grpSpPr>
        <p:grpSp>
          <p:nvGrpSpPr>
            <p:cNvPr id="11" name="Группа 10"/>
            <p:cNvGrpSpPr>
              <a:grpSpLocks noChangeAspect="1"/>
            </p:cNvGrpSpPr>
            <p:nvPr/>
          </p:nvGrpSpPr>
          <p:grpSpPr>
            <a:xfrm>
              <a:off x="971200" y="4196989"/>
              <a:ext cx="756000" cy="593011"/>
              <a:chOff x="5057753" y="3106786"/>
              <a:chExt cx="1159773" cy="909733"/>
            </a:xfrm>
          </p:grpSpPr>
          <p:pic>
            <p:nvPicPr>
              <p:cNvPr id="6" name="Picture 33" descr="C:\Users\sapogoff\Documents\sapogoff_work\SKB Kontur\01_presentation_templates\03_final\wmf_icons\комментарий_1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461876" y="3260582"/>
                <a:ext cx="755650" cy="7559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34" descr="C:\Users\sapogoff\Documents\sapogoff_work\SKB Kontur\01_presentation_templates\03_final\wmf_icons\комментарий_2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7753" y="3106786"/>
                <a:ext cx="755650" cy="7559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1979712" y="4027869"/>
              <a:ext cx="61926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>
                <a:spcBef>
                  <a:spcPct val="20000"/>
                </a:spcBef>
                <a:buClr>
                  <a:srgbClr val="D94440"/>
                </a:buClr>
              </a:pP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Conversation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поделись опытом</a:t>
              </a:r>
              <a:endPara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40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курса</a:t>
            </a:r>
            <a:endParaRPr lang="en-US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2495551" y="1700818"/>
            <a:ext cx="7200900" cy="830997"/>
            <a:chOff x="971550" y="1628775"/>
            <a:chExt cx="7200900" cy="830996"/>
          </a:xfrm>
        </p:grpSpPr>
        <p:pic>
          <p:nvPicPr>
            <p:cNvPr id="8" name="Picture 65" descr="C:\Users\sapogoff\Documents\sapogoff_work\SKB Kontur\01_presentation_templates\03_final\wmf_icons\скачать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1666273"/>
              <a:ext cx="756000" cy="7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979762" y="1628775"/>
              <a:ext cx="6192688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Git</a:t>
              </a: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It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все исходники и презентации доступны в </a:t>
              </a:r>
              <a:r>
                <a:rPr lang="en-US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GitHub</a:t>
              </a:r>
              <a:endParaRPr lang="ru-RU" dirty="0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2495551" y="2935988"/>
            <a:ext cx="7200852" cy="830997"/>
            <a:chOff x="971550" y="2900828"/>
            <a:chExt cx="7200852" cy="830996"/>
          </a:xfrm>
        </p:grpSpPr>
        <p:pic>
          <p:nvPicPr>
            <p:cNvPr id="11" name="Picture 14" descr="C:\Users\sapogoff\Documents\sapogoff_work\SKB Kontur\01_presentation_templates\03_final\wmf_icons\глаз_закры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2938326"/>
              <a:ext cx="862477" cy="7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979714" y="2900828"/>
              <a:ext cx="6192688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Fair Play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не смотри ответы в </a:t>
              </a:r>
              <a:r>
                <a:rPr lang="en-US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Solved, </a:t>
              </a:r>
              <a:r>
                <a:rPr lang="en-US" sz="200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ForTeacher</a:t>
              </a:r>
              <a:r>
                <a:rPr lang="en-US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DoNotOpen</a:t>
              </a:r>
              <a:endParaRPr lang="ru-RU" dirty="0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2495551" y="5406326"/>
            <a:ext cx="7200852" cy="830997"/>
            <a:chOff x="971550" y="5054363"/>
            <a:chExt cx="7200852" cy="830997"/>
          </a:xfrm>
        </p:grpSpPr>
        <p:grpSp>
          <p:nvGrpSpPr>
            <p:cNvPr id="16" name="Группа 15"/>
            <p:cNvGrpSpPr>
              <a:grpSpLocks noChangeAspect="1"/>
            </p:cNvGrpSpPr>
            <p:nvPr/>
          </p:nvGrpSpPr>
          <p:grpSpPr>
            <a:xfrm>
              <a:off x="971550" y="5242502"/>
              <a:ext cx="756000" cy="448224"/>
              <a:chOff x="7255163" y="4581128"/>
              <a:chExt cx="549097" cy="325553"/>
            </a:xfrm>
          </p:grpSpPr>
          <p:pic>
            <p:nvPicPr>
              <p:cNvPr id="14" name="Picture 19" descr="C:\Users\sapogoff\Documents\sapogoff_work\SKB Kontur\01_presentation_templates\03_final\wmf_icons\действие_с_сотрудником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55163" y="4581128"/>
                <a:ext cx="375944" cy="3255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9" descr="C:\Users\sapogoff\Documents\sapogoff_work\SKB Kontur\01_presentation_templates\03_final\wmf_icons\действие_с_сотрудником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428316" y="4581128"/>
                <a:ext cx="375944" cy="3255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TextBox 18"/>
            <p:cNvSpPr txBox="1"/>
            <p:nvPr/>
          </p:nvSpPr>
          <p:spPr>
            <a:xfrm>
              <a:off x="1979714" y="5054363"/>
              <a:ext cx="61926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>
                <a:spcBef>
                  <a:spcPct val="20000"/>
                </a:spcBef>
                <a:buClr>
                  <a:srgbClr val="D94440"/>
                </a:buClr>
              </a:pP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Pair Practice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в парах практика эффективнее</a:t>
              </a:r>
              <a:endPara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2495551" y="4171157"/>
            <a:ext cx="7200900" cy="830998"/>
            <a:chOff x="971550" y="4052915"/>
            <a:chExt cx="7200900" cy="830996"/>
          </a:xfrm>
        </p:grpSpPr>
        <p:pic>
          <p:nvPicPr>
            <p:cNvPr id="4" name="Picture 23" descr="C:\Users\sapogoff\Documents\sapogoff_work\SKB Kontur\01_presentation_templates\03_final\wmf_icons\домой.wmf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4149080"/>
              <a:ext cx="756000" cy="638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979762" y="4052915"/>
              <a:ext cx="6192688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>
                <a:spcBef>
                  <a:spcPct val="20000"/>
                </a:spcBef>
                <a:buClr>
                  <a:srgbClr val="D94440"/>
                </a:buClr>
              </a:pP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Home Theory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смотри </a:t>
              </a:r>
              <a:r>
                <a:rPr lang="ru-RU" sz="200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видеолекции</a:t>
              </a: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дома в тапочках</a:t>
              </a:r>
              <a:endPara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70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курса</a:t>
            </a:r>
            <a:endParaRPr lang="en-US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2495558" y="5406326"/>
            <a:ext cx="7207713" cy="830997"/>
            <a:chOff x="971550" y="4123456"/>
            <a:chExt cx="7207713" cy="830997"/>
          </a:xfrm>
        </p:grpSpPr>
        <p:pic>
          <p:nvPicPr>
            <p:cNvPr id="7" name="Picture 61" descr="C:\Users\sapogoff\Documents\sapogoff_work\SKB Kontur\01_presentation_templates\03_final\wmf_icons\редактировать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4158268"/>
              <a:ext cx="756000" cy="761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986575" y="4123456"/>
              <a:ext cx="61926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>
                <a:spcBef>
                  <a:spcPct val="20000"/>
                </a:spcBef>
                <a:buClr>
                  <a:srgbClr val="D94440"/>
                </a:buClr>
              </a:pP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Feed Back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после оставь обратную связь</a:t>
              </a:r>
              <a:endPara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495551" y="3542436"/>
            <a:ext cx="7200852" cy="847414"/>
            <a:chOff x="971550" y="3020823"/>
            <a:chExt cx="7200852" cy="847415"/>
          </a:xfrm>
        </p:grpSpPr>
        <p:pic>
          <p:nvPicPr>
            <p:cNvPr id="5" name="Picture 87" descr="C:\Users\sapogoff\Documents\sapogoff_work\SKB Kontur\01_presentation_templates\03_final\wmf_icons\уволен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3048635"/>
              <a:ext cx="756000" cy="819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979714" y="3020823"/>
              <a:ext cx="6192688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>
                <a:spcBef>
                  <a:spcPct val="20000"/>
                </a:spcBef>
                <a:buClr>
                  <a:srgbClr val="D94440"/>
                </a:buClr>
              </a:pP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Notify Left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уйти можно всегда, но предупреди об этом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2495551" y="1694982"/>
            <a:ext cx="7200800" cy="830997"/>
            <a:chOff x="971602" y="1782404"/>
            <a:chExt cx="7200800" cy="830996"/>
          </a:xfrm>
        </p:grpSpPr>
        <p:pic>
          <p:nvPicPr>
            <p:cNvPr id="4" name="Picture 84" descr="C:\Users\sapogoff\Documents\sapogoff_work\SKB Kontur\01_presentation_templates\03_final\wmf_icons\телефон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2" y="1819902"/>
              <a:ext cx="756000" cy="7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979714" y="1782404"/>
              <a:ext cx="6192688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>
                <a:spcBef>
                  <a:spcPct val="20000"/>
                </a:spcBef>
                <a:buClr>
                  <a:srgbClr val="D94440"/>
                </a:buClr>
              </a:pP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Phone </a:t>
              </a:r>
              <a:r>
                <a:rPr lang="en-US" sz="2800" dirty="0" err="1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Vibro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поставь телефон на </a:t>
              </a:r>
              <a:r>
                <a:rPr lang="ru-RU" sz="200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виброрежим</a:t>
              </a:r>
              <a:endPara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70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Testing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LINQ </a:t>
            </a:r>
            <a:r>
              <a:rPr lang="ru-RU" dirty="0">
                <a:solidFill>
                  <a:schemeClr val="accent1"/>
                </a:solidFill>
              </a:rPr>
              <a:t>/</a:t>
            </a:r>
            <a:r>
              <a:rPr lang="ru-RU" dirty="0"/>
              <a:t> </a:t>
            </a:r>
            <a:r>
              <a:rPr lang="en-US" dirty="0"/>
              <a:t>Clean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SOLID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/</a:t>
            </a:r>
            <a:r>
              <a:rPr lang="ru-RU" dirty="0"/>
              <a:t> </a:t>
            </a:r>
            <a:r>
              <a:rPr lang="en-US" dirty="0"/>
              <a:t>DI Container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Mocks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Итого: 4 практики + </a:t>
            </a:r>
            <a:r>
              <a:rPr lang="ru-RU" dirty="0" err="1"/>
              <a:t>домашка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9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Обработка исключений</a:t>
            </a:r>
          </a:p>
          <a:p>
            <a:pPr marL="0" indent="0">
              <a:buNone/>
            </a:pPr>
            <a:r>
              <a:rPr lang="ru-RU" dirty="0"/>
              <a:t>TDD</a:t>
            </a:r>
          </a:p>
          <a:p>
            <a:pPr marL="0" indent="0">
              <a:buNone/>
            </a:pPr>
            <a:r>
              <a:rPr lang="ru-RU" dirty="0" err="1"/>
              <a:t>Fluent</a:t>
            </a:r>
            <a:r>
              <a:rPr lang="ru-RU" dirty="0"/>
              <a:t> API</a:t>
            </a:r>
          </a:p>
          <a:p>
            <a:pPr marL="0" indent="0">
              <a:buNone/>
            </a:pPr>
            <a:r>
              <a:rPr lang="ru-RU" dirty="0"/>
              <a:t>Унаследованный код</a:t>
            </a:r>
          </a:p>
          <a:p>
            <a:pPr marL="0" indent="0">
              <a:buNone/>
            </a:pPr>
            <a:r>
              <a:rPr lang="ru-RU" dirty="0"/>
              <a:t>Элементы функционального программирования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Последующие 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4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1" y="4450157"/>
            <a:ext cx="7200800" cy="792163"/>
          </a:xfrm>
        </p:spPr>
        <p:txBody>
          <a:bodyPr/>
          <a:lstStyle/>
          <a:p>
            <a:pPr algn="ctr"/>
            <a:r>
              <a:rPr lang="ru-RU" dirty="0"/>
              <a:t>Поехали!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5951" y="549275"/>
            <a:ext cx="3600000" cy="360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575333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346D4429ECB76409F7994AE89987FCA" ma:contentTypeVersion="0" ma:contentTypeDescription="Создание документа." ma:contentTypeScope="" ma:versionID="3cbcf180bdc4db4d624f0fe699415cfd">
  <xsd:schema xmlns:xsd="http://www.w3.org/2001/XMLSchema" xmlns:xs="http://www.w3.org/2001/XMLSchema" xmlns:p="http://schemas.microsoft.com/office/2006/metadata/properties" xmlns:ns2="0c9149cd-f996-4d9e-91c9-ce8e5945528f" targetNamespace="http://schemas.microsoft.com/office/2006/metadata/properties" ma:root="true" ma:fieldsID="8c6f0fecba2eaac0d733b3b653b3f5ff" ns2:_="">
    <xsd:import namespace="0c9149cd-f996-4d9e-91c9-ce8e5945528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149cd-f996-4d9e-91c9-ce8e594552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c9149cd-f996-4d9e-91c9-ce8e5945528f">KQK76PRV35WE-1143-163</_dlc_DocId>
    <_dlc_DocIdUrl xmlns="0c9149cd-f996-4d9e-91c9-ce8e5945528f">
      <Url>https://sps.skbkontur.ru/Services/officespace/_layouts/DocIdRedir.aspx?ID=KQK76PRV35WE-1143-163</Url>
      <Description>KQK76PRV35WE-1143-163</Description>
    </_dlc_DocIdUrl>
  </documentManagement>
</p:properties>
</file>

<file path=customXml/itemProps1.xml><?xml version="1.0" encoding="utf-8"?>
<ds:datastoreItem xmlns:ds="http://schemas.openxmlformats.org/officeDocument/2006/customXml" ds:itemID="{3C9FC0A9-D1C6-450E-992B-D3422A85EA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7F3B4-626C-48E6-A3BF-29668BFEB3E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92A0E88-C45E-4035-ACB1-85AF74E6A8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9149cd-f996-4d9e-91c9-ce8e59455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5CE6859-96AE-4F55-91FD-B1143C1F920F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0c9149cd-f996-4d9e-91c9-ce8e5945528f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Kontur Edu</Template>
  <TotalTime>1950</TotalTime>
  <Words>58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Крэш-курс</vt:lpstr>
      <vt:lpstr>Правила курса</vt:lpstr>
      <vt:lpstr>Правила курса</vt:lpstr>
      <vt:lpstr>Правила курса</vt:lpstr>
      <vt:lpstr>БАЗОВЫЕ ТЕМЫ</vt:lpstr>
      <vt:lpstr>Последующие темы</vt:lpstr>
      <vt:lpstr>Поехали!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Иван Домашних</cp:lastModifiedBy>
  <cp:revision>321</cp:revision>
  <dcterms:created xsi:type="dcterms:W3CDTF">2014-03-14T10:29:29Z</dcterms:created>
  <dcterms:modified xsi:type="dcterms:W3CDTF">2018-04-16T14:07:58Z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0x010100E346D4429ECB76409F7994AE89987FCA</vt:lpwstr>
  </property>
  <property fmtid="{D5CDD505-2E9C-101B-9397-08002B2CF9AE}" pid="3" name="_dlc_DocIdItemGuid">
    <vt:lpwstr>fdaee2e1-41f4-4505-bceb-4523d90ad3f1</vt:lpwstr>
  </property>
</Properties>
</file>