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97" r:id="rId12"/>
    <p:sldId id="298" r:id="rId13"/>
    <p:sldId id="300" r:id="rId14"/>
    <p:sldId id="299" r:id="rId15"/>
    <p:sldId id="301" r:id="rId16"/>
    <p:sldId id="269" r:id="rId17"/>
    <p:sldId id="272" r:id="rId18"/>
    <p:sldId id="275" r:id="rId19"/>
    <p:sldId id="276" r:id="rId20"/>
    <p:sldId id="278" r:id="rId21"/>
    <p:sldId id="293" r:id="rId22"/>
    <p:sldId id="279" r:id="rId23"/>
    <p:sldId id="280" r:id="rId24"/>
    <p:sldId id="286" r:id="rId25"/>
    <p:sldId id="296" r:id="rId26"/>
    <p:sldId id="292" r:id="rId27"/>
    <p:sldId id="281" r:id="rId28"/>
    <p:sldId id="282" r:id="rId29"/>
    <p:sldId id="283" r:id="rId30"/>
    <p:sldId id="284" r:id="rId31"/>
    <p:sldId id="302" r:id="rId32"/>
    <p:sldId id="30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21A01-B841-465D-9BD7-88DEE29DD8E4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448F-1E2B-4282-98C6-614B27708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5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448F-1E2B-4282-98C6-614B277087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448F-1E2B-4282-98C6-614B2770877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1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D8BB-3CEB-4059-9013-D6EF40530E34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8F1-F603-4A66-A199-962D8476AC71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FD0-2A96-4646-B6CD-647E54C1C9C0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AFE3-ABB7-416D-8FAA-624C6223D390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40C6-6AC2-4DCC-97D2-5B2031682FE0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4C75-342A-4A7D-9E9E-C251D64D5DC4}" type="datetime1">
              <a:rPr lang="ru-RU" smtClean="0"/>
              <a:t>10.07.2013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3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AB38-19CF-4EBC-8E89-619E4B5B8E44}" type="datetime1">
              <a:rPr lang="ru-RU" smtClean="0"/>
              <a:t>10.07.2013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AD26-6BB1-40F0-B752-3166FE73898D}" type="datetime1">
              <a:rPr lang="ru-RU" smtClean="0"/>
              <a:t>10.07.2013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4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1A08-8AEC-4E2E-AF19-F80F4E10C080}" type="datetime1">
              <a:rPr lang="ru-RU" smtClean="0"/>
              <a:t>10.07.2013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7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6504-DC89-44D8-B5F4-E135420A01E7}" type="datetime1">
              <a:rPr lang="ru-RU" smtClean="0"/>
              <a:t>10.07.2013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2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3178-43EE-4F8A-9A3F-F13A14A9DBCB}" type="datetime1">
              <a:rPr lang="ru-RU" smtClean="0"/>
              <a:t>10.07.2013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EF38-A9E6-4963-967A-3D95F55336C2}" type="datetime1">
              <a:rPr lang="ru-RU" smtClean="0"/>
              <a:t>10.07.2013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433A-3CB5-4535-81BA-9CA83F86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en.wikipedia.org/wiki/List_of_HTTP_header_fiel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users/gk" TargetMode="External"/><Relationship Id="rId2" Type="http://schemas.openxmlformats.org/officeDocument/2006/relationships/hyperlink" Target="http://example.com/users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com/user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net.httplistener.aspx" TargetMode="External"/><Relationship Id="rId2" Type="http://schemas.openxmlformats.org/officeDocument/2006/relationships/hyperlink" Target="http://msdn.microsoft.com/en-us/library/system.net.http.httpclient.asp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HTTP</a:t>
            </a:r>
            <a:endParaRPr lang="ru-RU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1847"/>
            <a:ext cx="9144000" cy="1655762"/>
          </a:xfrm>
        </p:spPr>
        <p:txBody>
          <a:bodyPr/>
          <a:lstStyle/>
          <a:p>
            <a:r>
              <a:rPr lang="ru-RU" dirty="0" smtClean="0"/>
              <a:t>Кошелев Георгий</a:t>
            </a:r>
          </a:p>
          <a:p>
            <a:r>
              <a:rPr lang="ru-RU" dirty="0" smtClean="0"/>
              <a:t>Контур Экстерн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http://en.wikipedia.org/wiki/List_of_HTTP_header_fields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08" y="1690688"/>
            <a:ext cx="5134392" cy="36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ru-RU" dirty="0" smtClean="0"/>
              <a:t> </a:t>
            </a:r>
            <a:r>
              <a:rPr lang="en-US" dirty="0" smtClean="0"/>
              <a:t>: keep-alive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42" r="898" b="2070"/>
          <a:stretch/>
        </p:blipFill>
        <p:spPr>
          <a:xfrm>
            <a:off x="955342" y="1924334"/>
            <a:ext cx="10317709" cy="4189864"/>
          </a:xfrm>
        </p:spPr>
      </p:pic>
    </p:spTree>
    <p:extLst>
      <p:ext uri="{BB962C8B-B14F-4D97-AF65-F5344CB8AC3E}">
        <p14:creationId xmlns:p14="http://schemas.microsoft.com/office/powerpoint/2010/main" val="1271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 </a:t>
            </a:r>
            <a:r>
              <a:rPr lang="en-US" dirty="0" smtClean="0"/>
              <a:t>keep-alive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/>
          <a:stretch/>
        </p:blipFill>
        <p:spPr>
          <a:xfrm>
            <a:off x="2622645" y="1197420"/>
            <a:ext cx="6946709" cy="5660580"/>
          </a:xfrm>
        </p:spPr>
      </p:pic>
    </p:spTree>
    <p:extLst>
      <p:ext uri="{BB962C8B-B14F-4D97-AF65-F5344CB8AC3E}">
        <p14:creationId xmlns:p14="http://schemas.microsoft.com/office/powerpoint/2010/main" val="12830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5" y="1690688"/>
            <a:ext cx="8016069" cy="4488999"/>
          </a:xfrm>
        </p:spPr>
      </p:pic>
    </p:spTree>
    <p:extLst>
      <p:ext uri="{BB962C8B-B14F-4D97-AF65-F5344CB8AC3E}">
        <p14:creationId xmlns:p14="http://schemas.microsoft.com/office/powerpoint/2010/main" val="710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en-US" dirty="0" smtClean="0"/>
              <a:t>keep-alive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>
          <a:xfrm>
            <a:off x="1540429" y="1690688"/>
            <a:ext cx="9111142" cy="5032426"/>
          </a:xfrm>
        </p:spPr>
      </p:pic>
    </p:spTree>
    <p:extLst>
      <p:ext uri="{BB962C8B-B14F-4D97-AF65-F5344CB8AC3E}">
        <p14:creationId xmlns:p14="http://schemas.microsoft.com/office/powerpoint/2010/main" val="5930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 smtClean="0"/>
              <a:t>BETTER!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11" y="1364775"/>
            <a:ext cx="4499576" cy="49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93" y="1394346"/>
            <a:ext cx="538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стратегии кэширования существуют?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3990430"/>
            <a:ext cx="3946478" cy="112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dirty="0" smtClean="0"/>
              <a:t>Validation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9522" y="2280550"/>
            <a:ext cx="3946478" cy="112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dirty="0" smtClean="0"/>
              <a:t>Expiration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5700310"/>
            <a:ext cx="10980761" cy="936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Заголовки</a:t>
            </a:r>
            <a:r>
              <a:rPr lang="en-US" sz="3600" dirty="0" smtClean="0"/>
              <a:t>: Expires</a:t>
            </a:r>
            <a:r>
              <a:rPr lang="ru-RU" sz="3600" dirty="0" smtClean="0"/>
              <a:t> </a:t>
            </a:r>
            <a:r>
              <a:rPr lang="en-US" sz="3600" dirty="0" smtClean="0"/>
              <a:t>, </a:t>
            </a:r>
            <a:r>
              <a:rPr lang="en-US" sz="3600" dirty="0" err="1" smtClean="0"/>
              <a:t>Etag</a:t>
            </a:r>
            <a:r>
              <a:rPr lang="en-US" sz="3600" dirty="0" smtClean="0"/>
              <a:t> , Last-Modified ,Cache-Contro</a:t>
            </a:r>
            <a:r>
              <a:rPr lang="en-US" sz="3600" dirty="0"/>
              <a:t>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82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7" y="528276"/>
            <a:ext cx="6075054" cy="57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Cookies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Просто набор данных</a:t>
            </a:r>
          </a:p>
          <a:p>
            <a:pPr marL="0" indent="0">
              <a:buNone/>
            </a:pPr>
            <a:r>
              <a:rPr lang="ru-RU" dirty="0" smtClean="0"/>
              <a:t>Назначение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Аутентификация</a:t>
            </a:r>
          </a:p>
          <a:p>
            <a:r>
              <a:rPr lang="ru-RU" dirty="0" smtClean="0"/>
              <a:t>Хранение настроек</a:t>
            </a:r>
          </a:p>
          <a:p>
            <a:r>
              <a:rPr lang="ru-RU" dirty="0" smtClean="0"/>
              <a:t>Ведение статистики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fontAlgn="t">
              <a:buNone/>
            </a:pPr>
            <a:r>
              <a:rPr lang="en-US" dirty="0" smtClean="0"/>
              <a:t>(Response) Set-Cookie</a:t>
            </a:r>
            <a:r>
              <a:rPr lang="en-US" b="1" dirty="0" smtClean="0"/>
              <a:t>: </a:t>
            </a:r>
            <a:r>
              <a:rPr lang="en-US" dirty="0" err="1" smtClean="0"/>
              <a:t>remixlang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smtClean="0"/>
              <a:t>path=/; domain=.vk.com</a:t>
            </a:r>
          </a:p>
          <a:p>
            <a:pPr marL="0" indent="0" fontAlgn="t">
              <a:buNone/>
            </a:pPr>
            <a:r>
              <a:rPr lang="en-US" dirty="0" smtClean="0"/>
              <a:t>(Next Request) Cookies: </a:t>
            </a:r>
            <a:r>
              <a:rPr lang="en-US" dirty="0" err="1" smtClean="0"/>
              <a:t>remixlang</a:t>
            </a:r>
            <a:r>
              <a:rPr lang="en-US" dirty="0" smtClean="0"/>
              <a:t>=0; path=/; domain=.vk.com</a:t>
            </a:r>
          </a:p>
          <a:p>
            <a:pPr fontAlgn="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Hypertext Transfer Protocol</a:t>
            </a:r>
          </a:p>
          <a:p>
            <a:r>
              <a:rPr lang="ru-RU" dirty="0" smtClean="0"/>
              <a:t>Создатель</a:t>
            </a:r>
            <a:r>
              <a:rPr lang="en-US" dirty="0" smtClean="0"/>
              <a:t> : </a:t>
            </a:r>
            <a:r>
              <a:rPr lang="ru-RU" dirty="0" smtClean="0"/>
              <a:t>Тим </a:t>
            </a:r>
            <a:r>
              <a:rPr lang="ru-RU" dirty="0" err="1" smtClean="0"/>
              <a:t>Бернерс</a:t>
            </a:r>
            <a:r>
              <a:rPr lang="ru-RU" dirty="0" smtClean="0"/>
              <a:t>-Ли</a:t>
            </a:r>
          </a:p>
          <a:p>
            <a:r>
              <a:rPr lang="ru-RU" dirty="0" smtClean="0"/>
              <a:t>Развитие </a:t>
            </a:r>
            <a:r>
              <a:rPr lang="en-US" dirty="0" smtClean="0"/>
              <a:t>: HTTP/0.9 (1992) =&gt; HTTP/1.0 =&gt; HTTP/1.1 (1996)</a:t>
            </a:r>
          </a:p>
          <a:p>
            <a:r>
              <a:rPr lang="ru-RU" dirty="0" smtClean="0"/>
              <a:t>Где описан</a:t>
            </a:r>
            <a:r>
              <a:rPr lang="en-US" dirty="0" smtClean="0"/>
              <a:t> : RFC 2616 (176 pages)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54" y="3482454"/>
            <a:ext cx="3375546" cy="33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" b="13151"/>
          <a:stretch/>
        </p:blipFill>
        <p:spPr>
          <a:xfrm>
            <a:off x="-1" y="0"/>
            <a:ext cx="12196689" cy="68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Roy Thomas Fielding</a:t>
            </a:r>
          </a:p>
          <a:p>
            <a:r>
              <a:rPr lang="ru-RU" dirty="0" smtClean="0"/>
              <a:t>2000 год</a:t>
            </a:r>
          </a:p>
          <a:p>
            <a:r>
              <a:rPr lang="en-US" dirty="0" smtClean="0"/>
              <a:t>REST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</a:t>
            </a:r>
            <a:r>
              <a:rPr lang="en-US" dirty="0" smtClean="0"/>
              <a:t>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57" y="1690688"/>
            <a:ext cx="4003243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80212" cy="1325563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10"/>
            <a:ext cx="4880212" cy="1631679"/>
          </a:xfrm>
        </p:spPr>
        <p:txBody>
          <a:bodyPr/>
          <a:lstStyle/>
          <a:p>
            <a:r>
              <a:rPr lang="ru-RU" dirty="0" smtClean="0"/>
              <a:t>архитектурный стиль</a:t>
            </a:r>
            <a:endParaRPr lang="en-US" dirty="0" smtClean="0"/>
          </a:p>
          <a:p>
            <a:r>
              <a:rPr lang="ru-RU" dirty="0" smtClean="0"/>
              <a:t>подход</a:t>
            </a:r>
          </a:p>
          <a:p>
            <a:r>
              <a:rPr lang="ru-RU" dirty="0" smtClean="0"/>
              <a:t>философия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768010"/>
            <a:ext cx="4880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REST </a:t>
            </a:r>
            <a:r>
              <a:rPr lang="ru-RU" dirty="0" smtClean="0"/>
              <a:t>это не…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45527"/>
            <a:ext cx="4880212" cy="163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 протокол</a:t>
            </a:r>
            <a:endParaRPr lang="en-US" dirty="0" smtClean="0"/>
          </a:p>
          <a:p>
            <a:r>
              <a:rPr lang="ru-RU" dirty="0" smtClean="0"/>
              <a:t>Не стандарт</a:t>
            </a:r>
          </a:p>
        </p:txBody>
      </p:sp>
    </p:spTree>
    <p:extLst>
      <p:ext uri="{BB962C8B-B14F-4D97-AF65-F5344CB8AC3E}">
        <p14:creationId xmlns:p14="http://schemas.microsoft.com/office/powerpoint/2010/main" val="5414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Масштабируемость</a:t>
            </a:r>
            <a:r>
              <a:rPr lang="en-US" dirty="0" smtClean="0"/>
              <a:t> (</a:t>
            </a:r>
            <a:r>
              <a:rPr lang="ru-RU" u="sng" dirty="0" smtClean="0"/>
              <a:t>нет состояния клиента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Одинаковое </a:t>
            </a:r>
            <a:r>
              <a:rPr lang="en-US" dirty="0" smtClean="0"/>
              <a:t>API </a:t>
            </a:r>
            <a:r>
              <a:rPr lang="ru-RU" dirty="0" smtClean="0"/>
              <a:t>для людей и машин</a:t>
            </a:r>
          </a:p>
        </p:txBody>
      </p:sp>
    </p:spTree>
    <p:extLst>
      <p:ext uri="{BB962C8B-B14F-4D97-AF65-F5344CB8AC3E}">
        <p14:creationId xmlns:p14="http://schemas.microsoft.com/office/powerpoint/2010/main" val="6721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является ресурсом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Любое приложение это набор ресурсов</a:t>
            </a:r>
          </a:p>
          <a:p>
            <a:r>
              <a:rPr lang="ru-RU" dirty="0" smtClean="0"/>
              <a:t>У каждого ресурса свой </a:t>
            </a:r>
            <a:r>
              <a:rPr lang="en-US" dirty="0" smtClean="0"/>
              <a:t>URI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http://example.com/users/admin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http://example.com/users/gk</a:t>
            </a:r>
            <a:endParaRPr lang="en-US" dirty="0" smtClean="0"/>
          </a:p>
          <a:p>
            <a:r>
              <a:rPr lang="ru-RU" dirty="0" smtClean="0"/>
              <a:t>Коллекция объектов тоже объект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http://example.com/users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ресурс – разные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человека – </a:t>
            </a:r>
            <a:r>
              <a:rPr lang="en-US" dirty="0" smtClean="0"/>
              <a:t>HTML, …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документоводов</a:t>
            </a:r>
            <a:r>
              <a:rPr lang="ru-RU" dirty="0" smtClean="0"/>
              <a:t> – </a:t>
            </a:r>
            <a:r>
              <a:rPr lang="en-US" dirty="0" smtClean="0"/>
              <a:t>XML, …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client code – JSON ,...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Минимум операций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61664"/>
              </p:ext>
            </p:extLst>
          </p:nvPr>
        </p:nvGraphicFramePr>
        <p:xfrm>
          <a:off x="2222863" y="2165289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DELETE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Поиск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Изменение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Удаление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INSERT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DELETE</a:t>
                      </a:r>
                      <a:r>
                        <a:rPr lang="ru-RU" sz="2800" dirty="0" smtClean="0"/>
                        <a:t> *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043748"/>
            <a:ext cx="1032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Если кому понятнее – синтаксис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8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103" y="2055223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1520" y="3186112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1520" y="4317001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48446" y="3186112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Автоответчик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65372" y="3186112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 класса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556172" y="2055223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эконом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582298" y="3186112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стандарт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56172" y="4315776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бизнес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934788" y="2821577"/>
            <a:ext cx="413658" cy="36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9" idx="1"/>
          </p:cNvCxnSpPr>
          <p:nvPr/>
        </p:nvCxnSpPr>
        <p:spPr>
          <a:xfrm>
            <a:off x="2934788" y="3550647"/>
            <a:ext cx="413658" cy="1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934788" y="3961787"/>
            <a:ext cx="413658" cy="3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  <a:endCxn id="10" idx="1"/>
          </p:cNvCxnSpPr>
          <p:nvPr/>
        </p:nvCxnSpPr>
        <p:spPr>
          <a:xfrm>
            <a:off x="5551714" y="3569289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168640" y="2821577"/>
            <a:ext cx="387532" cy="36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2" idx="1"/>
          </p:cNvCxnSpPr>
          <p:nvPr/>
        </p:nvCxnSpPr>
        <p:spPr>
          <a:xfrm>
            <a:off x="8168640" y="3569289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168640" y="3951855"/>
            <a:ext cx="387532" cy="3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24" y="1690688"/>
            <a:ext cx="5639752" cy="4280031"/>
          </a:xfrm>
        </p:spPr>
      </p:pic>
    </p:spTree>
    <p:extLst>
      <p:ext uri="{BB962C8B-B14F-4D97-AF65-F5344CB8AC3E}">
        <p14:creationId xmlns:p14="http://schemas.microsoft.com/office/powerpoint/2010/main" val="16744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103" y="2055223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1520" y="3186112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1520" y="4317001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63143" y="2055223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Автоответчик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56172" y="2055223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эконом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82298" y="3186112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стандарт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556172" y="4315776"/>
            <a:ext cx="2203268" cy="766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Бронь бизнес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917371" y="3557144"/>
            <a:ext cx="1545772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>
            <a:off x="2917371" y="2438400"/>
            <a:ext cx="1545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26" idx="1"/>
          </p:cNvCxnSpPr>
          <p:nvPr/>
        </p:nvCxnSpPr>
        <p:spPr>
          <a:xfrm>
            <a:off x="2958737" y="4697966"/>
            <a:ext cx="1528355" cy="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3"/>
            <a:endCxn id="9" idx="1"/>
          </p:cNvCxnSpPr>
          <p:nvPr/>
        </p:nvCxnSpPr>
        <p:spPr>
          <a:xfrm>
            <a:off x="6666411" y="2438400"/>
            <a:ext cx="1889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463143" y="3203530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Автоответчик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487092" y="4340916"/>
            <a:ext cx="2203268" cy="7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Автоответчик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6666411" y="3591061"/>
            <a:ext cx="1889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666410" y="4685890"/>
            <a:ext cx="1889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 </a:t>
            </a:r>
            <a:r>
              <a:rPr lang="ru-RU" dirty="0" smtClean="0"/>
              <a:t>сообщения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6"/>
          <a:stretch/>
        </p:blipFill>
        <p:spPr>
          <a:xfrm>
            <a:off x="1486501" y="1690688"/>
            <a:ext cx="8557145" cy="4458010"/>
          </a:xfrm>
        </p:spPr>
      </p:pic>
    </p:spTree>
    <p:extLst>
      <p:ext uri="{BB962C8B-B14F-4D97-AF65-F5344CB8AC3E}">
        <p14:creationId xmlns:p14="http://schemas.microsoft.com/office/powerpoint/2010/main" val="1118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1" y="1680457"/>
            <a:ext cx="4482968" cy="461148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BETTER!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HTTP?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Снифферы</a:t>
            </a:r>
            <a:r>
              <a:rPr lang="ru-RU" dirty="0" smtClean="0"/>
              <a:t> (</a:t>
            </a:r>
            <a:r>
              <a:rPr lang="en-US" dirty="0" smtClean="0"/>
              <a:t>Browser </a:t>
            </a:r>
            <a:r>
              <a:rPr lang="en-US" dirty="0" err="1" smtClean="0"/>
              <a:t>devtools</a:t>
            </a:r>
            <a:r>
              <a:rPr lang="ru-RU" dirty="0" smtClean="0"/>
              <a:t> , </a:t>
            </a:r>
            <a:r>
              <a:rPr lang="en-US" dirty="0" err="1" smtClean="0"/>
              <a:t>WireShark</a:t>
            </a:r>
            <a:r>
              <a:rPr lang="en-US" dirty="0" smtClean="0"/>
              <a:t> , Fiddler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Unix Tools (</a:t>
            </a:r>
            <a:r>
              <a:rPr lang="en-US" dirty="0" err="1" smtClean="0"/>
              <a:t>wget</a:t>
            </a:r>
            <a:r>
              <a:rPr lang="en-US" dirty="0" smtClean="0"/>
              <a:t> , curl , putty)</a:t>
            </a:r>
          </a:p>
          <a:p>
            <a:r>
              <a:rPr lang="en-US" dirty="0" smtClean="0"/>
              <a:t>Windows Tools (telnet , putty )</a:t>
            </a:r>
          </a:p>
          <a:p>
            <a:r>
              <a:rPr lang="en-US" dirty="0" smtClean="0"/>
              <a:t>C</a:t>
            </a:r>
            <a:r>
              <a:rPr lang="en-US" dirty="0" smtClean="0"/>
              <a:t>#</a:t>
            </a:r>
            <a:r>
              <a:rPr lang="ru-RU" dirty="0" smtClean="0"/>
              <a:t> (</a:t>
            </a:r>
            <a:r>
              <a:rPr lang="en-US" dirty="0" err="1" smtClean="0"/>
              <a:t>System.Net.HTTP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HTTPClient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/>
              </a:rPr>
              <a:t>HTTPListener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2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3287"/>
          </a:xfrm>
        </p:spPr>
      </p:pic>
    </p:spTree>
    <p:extLst>
      <p:ext uri="{BB962C8B-B14F-4D97-AF65-F5344CB8AC3E}">
        <p14:creationId xmlns:p14="http://schemas.microsoft.com/office/powerpoint/2010/main" val="29417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начал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12475" cy="2280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 Request</a:t>
            </a:r>
          </a:p>
          <a:p>
            <a:r>
              <a:rPr lang="ru-RU" dirty="0" smtClean="0"/>
              <a:t>Метод</a:t>
            </a:r>
          </a:p>
          <a:p>
            <a:r>
              <a:rPr lang="en-US" dirty="0" smtClean="0"/>
              <a:t>URI</a:t>
            </a:r>
          </a:p>
          <a:p>
            <a:r>
              <a:rPr lang="ru-RU" dirty="0" smtClean="0"/>
              <a:t>Версия </a:t>
            </a:r>
            <a:r>
              <a:rPr lang="en-US" dirty="0" smtClean="0"/>
              <a:t>HTTP </a:t>
            </a:r>
            <a:r>
              <a:rPr lang="ru-RU" dirty="0" smtClean="0"/>
              <a:t>протокола</a:t>
            </a:r>
          </a:p>
          <a:p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3051" y="1825625"/>
            <a:ext cx="4341223" cy="22804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 Response</a:t>
            </a:r>
          </a:p>
          <a:p>
            <a:r>
              <a:rPr lang="ru-RU" dirty="0"/>
              <a:t>Версия </a:t>
            </a:r>
            <a:r>
              <a:rPr lang="en-US" dirty="0"/>
              <a:t>HTTP </a:t>
            </a:r>
            <a:r>
              <a:rPr lang="ru-RU" dirty="0"/>
              <a:t>протокола</a:t>
            </a:r>
          </a:p>
          <a:p>
            <a:r>
              <a:rPr lang="ru-RU" dirty="0" smtClean="0"/>
              <a:t>Код возврата</a:t>
            </a:r>
          </a:p>
          <a:p>
            <a:r>
              <a:rPr lang="ru-RU" dirty="0" smtClean="0"/>
              <a:t>Подробное описание кода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199" y="4484914"/>
            <a:ext cx="4134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m.vk.com HTTP/1.1</a:t>
            </a:r>
          </a:p>
          <a:p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3051" y="4484913"/>
            <a:ext cx="4134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46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TRACE , OPTIONS , CONNECT , </a:t>
            </a:r>
            <a:r>
              <a:rPr lang="en-US" dirty="0" smtClean="0"/>
              <a:t>PATCH</a:t>
            </a:r>
            <a:r>
              <a:rPr lang="ru-RU" dirty="0" smtClean="0"/>
              <a:t> </a:t>
            </a:r>
            <a:r>
              <a:rPr lang="en-US" dirty="0" smtClean="0"/>
              <a:t>, LINK , UNLINK</a:t>
            </a:r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7600" y="1836518"/>
            <a:ext cx="7982803" cy="93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	Может этого хватит?</a:t>
            </a:r>
            <a:endParaRPr lang="ru-RU" dirty="0"/>
          </a:p>
        </p:txBody>
      </p:sp>
      <p:sp>
        <p:nvSpPr>
          <p:cNvPr id="6" name="Right Brace 5"/>
          <p:cNvSpPr/>
          <p:nvPr/>
        </p:nvSpPr>
        <p:spPr>
          <a:xfrm>
            <a:off x="3657600" y="1825625"/>
            <a:ext cx="545910" cy="9039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5"/>
            <a:ext cx="10515600" cy="2132225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Получение некоторой информации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smtClean="0"/>
              <a:t>URI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9116" y="2210937"/>
            <a:ext cx="2565780" cy="1078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Обычные</a:t>
            </a:r>
            <a:endParaRPr lang="ru-RU" sz="3200" dirty="0"/>
          </a:p>
        </p:txBody>
      </p:sp>
      <p:sp>
        <p:nvSpPr>
          <p:cNvPr id="5" name="Rectangle 4"/>
          <p:cNvSpPr/>
          <p:nvPr/>
        </p:nvSpPr>
        <p:spPr>
          <a:xfrm>
            <a:off x="4383205" y="2210937"/>
            <a:ext cx="2565780" cy="1078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Условные</a:t>
            </a:r>
            <a:endParaRPr lang="ru-RU" sz="3200" dirty="0"/>
          </a:p>
        </p:txBody>
      </p:sp>
      <p:sp>
        <p:nvSpPr>
          <p:cNvPr id="6" name="Rectangle 5"/>
          <p:cNvSpPr/>
          <p:nvPr/>
        </p:nvSpPr>
        <p:spPr>
          <a:xfrm>
            <a:off x="7647294" y="2192292"/>
            <a:ext cx="2565780" cy="1078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Частичные</a:t>
            </a:r>
            <a:endParaRPr lang="ru-RU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7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HEAD</a:t>
            </a:r>
            <a:endParaRPr lang="ru-R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817850"/>
            <a:ext cx="10515600" cy="80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Тот же </a:t>
            </a:r>
            <a:r>
              <a:rPr lang="en-US" dirty="0" smtClean="0"/>
              <a:t>GET</a:t>
            </a:r>
            <a:r>
              <a:rPr lang="ru-RU" dirty="0" smtClean="0"/>
              <a:t> , но без тела</a:t>
            </a:r>
          </a:p>
        </p:txBody>
      </p:sp>
    </p:spTree>
    <p:extLst>
      <p:ext uri="{BB962C8B-B14F-4D97-AF65-F5344CB8AC3E}">
        <p14:creationId xmlns:p14="http://schemas.microsoft.com/office/powerpoint/2010/main" val="7166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POST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67758"/>
            <a:ext cx="10515600" cy="108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Передача пользовательской информации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208432"/>
            <a:ext cx="10515600" cy="1325563"/>
          </a:xfrm>
        </p:spPr>
        <p:txBody>
          <a:bodyPr/>
          <a:lstStyle/>
          <a:p>
            <a:r>
              <a:rPr lang="en-US" dirty="0" smtClean="0"/>
              <a:t>PUT	</a:t>
            </a:r>
            <a:endParaRPr lang="ru-R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3261815"/>
            <a:ext cx="10515600" cy="2915148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и изменение объектов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Отличие </a:t>
            </a:r>
            <a:r>
              <a:rPr lang="en-US" dirty="0" smtClean="0"/>
              <a:t>POST </a:t>
            </a:r>
            <a:r>
              <a:rPr lang="ru-RU" dirty="0" smtClean="0"/>
              <a:t>от </a:t>
            </a:r>
            <a:r>
              <a:rPr lang="en-US" dirty="0" smtClean="0"/>
              <a:t>PUT:</a:t>
            </a:r>
            <a:endParaRPr lang="ru-RU" dirty="0" smtClean="0"/>
          </a:p>
          <a:p>
            <a:r>
              <a:rPr lang="en-US" dirty="0" smtClean="0"/>
              <a:t>POST: URI – </a:t>
            </a:r>
            <a:r>
              <a:rPr lang="ru-RU" dirty="0" smtClean="0"/>
              <a:t>указатель процесса, шлюза другого протокола, или отдельный объект, принимающий аннотации</a:t>
            </a:r>
          </a:p>
          <a:p>
            <a:r>
              <a:rPr lang="en-US" dirty="0" smtClean="0"/>
              <a:t>PUT: U</a:t>
            </a:r>
            <a:r>
              <a:rPr lang="en-US" dirty="0"/>
              <a:t>R</a:t>
            </a:r>
            <a:r>
              <a:rPr lang="en-US" dirty="0" smtClean="0"/>
              <a:t>I – </a:t>
            </a:r>
            <a:r>
              <a:rPr lang="ru-RU" dirty="0" smtClean="0"/>
              <a:t>идентификатор объекта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Остальное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– </a:t>
            </a:r>
            <a:r>
              <a:rPr lang="ru-RU" dirty="0" smtClean="0"/>
              <a:t>обратный </a:t>
            </a:r>
            <a:r>
              <a:rPr lang="en-US" dirty="0" smtClean="0"/>
              <a:t>PUT</a:t>
            </a:r>
          </a:p>
          <a:p>
            <a:r>
              <a:rPr lang="en-US" dirty="0" smtClean="0"/>
              <a:t>OPTIONS – </a:t>
            </a:r>
            <a:r>
              <a:rPr lang="ru-RU" dirty="0"/>
              <a:t>представляет </a:t>
            </a:r>
            <a:r>
              <a:rPr lang="ru-RU" dirty="0" smtClean="0"/>
              <a:t>информацию об опциях для </a:t>
            </a:r>
            <a:r>
              <a:rPr lang="en-US" dirty="0" smtClean="0"/>
              <a:t>URI</a:t>
            </a:r>
          </a:p>
          <a:p>
            <a:r>
              <a:rPr lang="en-US" dirty="0" smtClean="0"/>
              <a:t>TRACE – </a:t>
            </a:r>
            <a:r>
              <a:rPr lang="ru-RU" dirty="0" smtClean="0"/>
              <a:t>возвращает запрос</a:t>
            </a:r>
            <a:endParaRPr lang="en-US" dirty="0" smtClean="0"/>
          </a:p>
          <a:p>
            <a:r>
              <a:rPr lang="en-US" dirty="0" smtClean="0"/>
              <a:t>CONNECT – </a:t>
            </a:r>
            <a:r>
              <a:rPr lang="ru-RU" dirty="0" smtClean="0"/>
              <a:t>обеспечивает создание туннеля между клиентом и сервером , через один или более прокси</a:t>
            </a:r>
            <a:endParaRPr lang="en-US" dirty="0" smtClean="0"/>
          </a:p>
          <a:p>
            <a:r>
              <a:rPr lang="en-US" dirty="0" smtClean="0"/>
              <a:t>PATCH – </a:t>
            </a:r>
            <a:r>
              <a:rPr lang="ru-RU" dirty="0" smtClean="0"/>
              <a:t>аналог </a:t>
            </a:r>
            <a:r>
              <a:rPr lang="en-US" dirty="0" smtClean="0"/>
              <a:t>PUT, </a:t>
            </a:r>
            <a:r>
              <a:rPr lang="ru-RU" dirty="0" smtClean="0"/>
              <a:t>содержит только изменения</a:t>
            </a:r>
            <a:endParaRPr lang="en-US" dirty="0" smtClean="0"/>
          </a:p>
          <a:p>
            <a:r>
              <a:rPr lang="en-US" dirty="0" smtClean="0"/>
              <a:t>LINK – </a:t>
            </a:r>
            <a:r>
              <a:rPr lang="ru-RU" dirty="0" smtClean="0"/>
              <a:t>связывание объектов</a:t>
            </a:r>
          </a:p>
          <a:p>
            <a:r>
              <a:rPr lang="en-US" dirty="0" smtClean="0"/>
              <a:t>UNLINK</a:t>
            </a:r>
            <a:r>
              <a:rPr lang="ru-RU" dirty="0" smtClean="0"/>
              <a:t> – обратная к </a:t>
            </a:r>
            <a:r>
              <a:rPr lang="en-US" dirty="0" smtClean="0"/>
              <a:t>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8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в начале и состоят из 3-х цифр</a:t>
            </a:r>
            <a:endParaRPr lang="en-US" dirty="0" smtClean="0"/>
          </a:p>
          <a:p>
            <a:r>
              <a:rPr lang="ru-RU" dirty="0"/>
              <a:t>1-я цифра класс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1xx – </a:t>
            </a:r>
            <a:r>
              <a:rPr lang="ru-RU" sz="2800" dirty="0"/>
              <a:t>информационное сообщение</a:t>
            </a:r>
          </a:p>
          <a:p>
            <a:pPr lvl="1"/>
            <a:r>
              <a:rPr lang="ru-RU" sz="2800" dirty="0"/>
              <a:t>2</a:t>
            </a:r>
            <a:r>
              <a:rPr lang="en-US" sz="2800" dirty="0"/>
              <a:t>xx</a:t>
            </a:r>
            <a:r>
              <a:rPr lang="ru-RU" sz="2800" dirty="0"/>
              <a:t> – успех</a:t>
            </a:r>
          </a:p>
          <a:p>
            <a:pPr lvl="1"/>
            <a:r>
              <a:rPr lang="en-US" sz="2800" dirty="0"/>
              <a:t>3xx – </a:t>
            </a:r>
            <a:r>
              <a:rPr lang="ru-RU" sz="2800" dirty="0"/>
              <a:t>перенаправление</a:t>
            </a:r>
          </a:p>
          <a:p>
            <a:pPr lvl="1"/>
            <a:r>
              <a:rPr lang="ru-RU" sz="2800" dirty="0"/>
              <a:t>4</a:t>
            </a:r>
            <a:r>
              <a:rPr lang="en-US" sz="2800" dirty="0"/>
              <a:t>xx – </a:t>
            </a:r>
            <a:r>
              <a:rPr lang="ru-RU" sz="2800" dirty="0"/>
              <a:t>ошибка клиента</a:t>
            </a:r>
          </a:p>
          <a:p>
            <a:pPr lvl="1"/>
            <a:r>
              <a:rPr lang="ru-RU" sz="2800" dirty="0"/>
              <a:t>5</a:t>
            </a:r>
            <a:r>
              <a:rPr lang="en-US" sz="2800" dirty="0"/>
              <a:t>xx – </a:t>
            </a:r>
            <a:r>
              <a:rPr lang="ru-RU" sz="2800" dirty="0"/>
              <a:t>ошибка </a:t>
            </a:r>
            <a:r>
              <a:rPr lang="ru-RU" sz="2800" dirty="0" smtClean="0"/>
              <a:t>сервера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en-US" dirty="0" smtClean="0"/>
              <a:t>: HTTP/1.1 </a:t>
            </a:r>
            <a:r>
              <a:rPr lang="en-US" dirty="0"/>
              <a:t>404 Not Found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4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475</Words>
  <Application>Microsoft Office PowerPoint</Application>
  <PresentationFormat>Widescreen</PresentationFormat>
  <Paragraphs>165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HTTP</vt:lpstr>
      <vt:lpstr>HTTP</vt:lpstr>
      <vt:lpstr>Структура HTTP сообщения</vt:lpstr>
      <vt:lpstr>Начало начал</vt:lpstr>
      <vt:lpstr>HTTP методы</vt:lpstr>
      <vt:lpstr>GET</vt:lpstr>
      <vt:lpstr>PUT </vt:lpstr>
      <vt:lpstr>Остальное</vt:lpstr>
      <vt:lpstr>Коды состояния</vt:lpstr>
      <vt:lpstr>Заголовки HTTP</vt:lpstr>
      <vt:lpstr>Connection : keep-alive</vt:lpstr>
      <vt:lpstr>Без keep-alive</vt:lpstr>
      <vt:lpstr>WRONG!</vt:lpstr>
      <vt:lpstr>С keep-alive</vt:lpstr>
      <vt:lpstr>BETTER!</vt:lpstr>
      <vt:lpstr>Кэширование</vt:lpstr>
      <vt:lpstr>Какие стратегии кэширования существуют?</vt:lpstr>
      <vt:lpstr>PowerPoint Presentation</vt:lpstr>
      <vt:lpstr>Cookies</vt:lpstr>
      <vt:lpstr>PowerPoint Presentation</vt:lpstr>
      <vt:lpstr>REST</vt:lpstr>
      <vt:lpstr>REST это…</vt:lpstr>
      <vt:lpstr>Особенности REST</vt:lpstr>
      <vt:lpstr>Все является ресурсом</vt:lpstr>
      <vt:lpstr>Один ресурс – разные представления</vt:lpstr>
      <vt:lpstr>Минимум операций</vt:lpstr>
      <vt:lpstr>Не REST</vt:lpstr>
      <vt:lpstr>WRONG!</vt:lpstr>
      <vt:lpstr>REST</vt:lpstr>
      <vt:lpstr>BETTER!</vt:lpstr>
      <vt:lpstr>How to work with HTTP?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Koshelev</dc:creator>
  <cp:lastModifiedBy>Koshelev</cp:lastModifiedBy>
  <cp:revision>85</cp:revision>
  <dcterms:created xsi:type="dcterms:W3CDTF">2013-07-02T11:12:29Z</dcterms:created>
  <dcterms:modified xsi:type="dcterms:W3CDTF">2013-07-10T19:49:42Z</dcterms:modified>
</cp:coreProperties>
</file>