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4" r:id="rId7"/>
    <p:sldId id="269" r:id="rId8"/>
    <p:sldId id="265" r:id="rId9"/>
    <p:sldId id="270" r:id="rId10"/>
    <p:sldId id="266" r:id="rId11"/>
    <p:sldId id="271" r:id="rId12"/>
    <p:sldId id="267" r:id="rId13"/>
    <p:sldId id="272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Стажировка СКБ Контур,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клавиатурой каждый по 5 минут</a:t>
            </a:r>
          </a:p>
          <a:p>
            <a:r>
              <a:rPr lang="ru-RU" dirty="0" smtClean="0"/>
              <a:t>Не должно быть методов длиннее 3 строк.</a:t>
            </a:r>
          </a:p>
          <a:p>
            <a:r>
              <a:rPr lang="en-US" dirty="0" smtClean="0"/>
              <a:t>[</a:t>
            </a:r>
            <a:r>
              <a:rPr lang="ru-RU" dirty="0" smtClean="0"/>
              <a:t>Игровое поле бесконечно</a:t>
            </a:r>
            <a:r>
              <a:rPr lang="en-US" dirty="0" smtClean="0"/>
              <a:t>]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</a:t>
            </a:r>
            <a:r>
              <a:rPr lang="ru-RU" sz="2000" dirty="0" smtClean="0"/>
              <a:t>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16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 клавиатурой каждый по 5 минут</a:t>
            </a:r>
          </a:p>
          <a:p>
            <a:pPr marL="0" indent="0">
              <a:buNone/>
            </a:pPr>
            <a:r>
              <a:rPr lang="ru-RU" dirty="0" smtClean="0"/>
              <a:t>На выбор: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 mouse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3 min planning timeframe</a:t>
            </a:r>
          </a:p>
          <a:p>
            <a:pPr marL="0" indent="0">
              <a:buNone/>
            </a:pPr>
            <a:r>
              <a:rPr lang="en-US" dirty="0" smtClean="0"/>
              <a:t>+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 выбор: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Нет циклов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Нет </a:t>
            </a:r>
            <a:r>
              <a:rPr lang="en-US" dirty="0" smtClean="0"/>
              <a:t>if-</a:t>
            </a:r>
            <a:r>
              <a:rPr lang="ru-RU" dirty="0" err="1" smtClean="0"/>
              <a:t>ов</a:t>
            </a:r>
            <a:r>
              <a:rPr lang="ru-RU" dirty="0" smtClean="0"/>
              <a:t> и </a:t>
            </a:r>
            <a:r>
              <a:rPr lang="en-US" dirty="0" smtClean="0"/>
              <a:t>switch</a:t>
            </a:r>
            <a:r>
              <a:rPr lang="ru-RU" dirty="0" smtClean="0"/>
              <a:t>-ей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Нет переменных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</a:t>
            </a:r>
            <a:r>
              <a:rPr lang="ru-RU" sz="2000" dirty="0" smtClean="0"/>
              <a:t>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8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/>
              <a:t>loops</a:t>
            </a:r>
            <a:r>
              <a:rPr lang="ru-RU" dirty="0" smtClean="0"/>
              <a:t> </a:t>
            </a:r>
            <a:r>
              <a:rPr lang="en-US" dirty="0"/>
              <a:t>&amp;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en-US" dirty="0" smtClean="0"/>
              <a:t>No local </a:t>
            </a:r>
            <a:r>
              <a:rPr lang="en-US" dirty="0" smtClean="0"/>
              <a:t>variables &amp;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1&lt;= statement</a:t>
            </a:r>
            <a:r>
              <a:rPr lang="ru-RU" dirty="0" smtClean="0"/>
              <a:t>/</a:t>
            </a:r>
            <a:r>
              <a:rPr lang="en-US" dirty="0" smtClean="0"/>
              <a:t>method </a:t>
            </a:r>
            <a:r>
              <a:rPr lang="en-US" smtClean="0"/>
              <a:t>&lt;= </a:t>
            </a:r>
            <a:r>
              <a:rPr lang="en-US" smtClean="0"/>
              <a:t>2 &amp;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2 &lt;= methods</a:t>
            </a:r>
            <a:r>
              <a:rPr lang="ru-RU" dirty="0" smtClean="0"/>
              <a:t>/</a:t>
            </a:r>
            <a:r>
              <a:rPr lang="en-US" dirty="0" smtClean="0"/>
              <a:t>class &lt;= 5</a:t>
            </a:r>
            <a:endParaRPr lang="ru-RU" dirty="0"/>
          </a:p>
          <a:p>
            <a:pPr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0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минут.</a:t>
            </a:r>
          </a:p>
          <a:p>
            <a:r>
              <a:rPr lang="ru-RU" dirty="0" smtClean="0"/>
              <a:t>В парах.</a:t>
            </a:r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Постарайтесь работать в стиле </a:t>
            </a:r>
            <a:r>
              <a:rPr lang="en-US" dirty="0" smtClean="0"/>
              <a:t>TDD</a:t>
            </a:r>
            <a:endParaRPr lang="ru-RU" dirty="0" smtClean="0"/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</a:t>
            </a:r>
            <a:r>
              <a:rPr lang="ru-RU" sz="2000" dirty="0" smtClean="0"/>
              <a:t>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dirty="0" smtClean="0"/>
              <a:t>В каждом тесте разрешена только одна простейшая проверка.</a:t>
            </a:r>
          </a:p>
          <a:p>
            <a:pPr lvl="1"/>
            <a:r>
              <a:rPr lang="ru-RU" dirty="0" smtClean="0"/>
              <a:t>Каждый новый тест должен быть</a:t>
            </a:r>
          </a:p>
          <a:p>
            <a:pPr lvl="2"/>
            <a:r>
              <a:rPr lang="ru-RU" dirty="0" smtClean="0"/>
              <a:t>Сначала красным</a:t>
            </a:r>
            <a:endParaRPr lang="ru-RU" dirty="0" smtClean="0"/>
          </a:p>
          <a:p>
            <a:pPr lvl="2"/>
            <a:r>
              <a:rPr lang="ru-RU" dirty="0" smtClean="0"/>
              <a:t>Максимально простым</a:t>
            </a:r>
          </a:p>
          <a:p>
            <a:pPr lvl="2"/>
            <a:r>
              <a:rPr lang="ru-RU" dirty="0" smtClean="0"/>
              <a:t>Максимально просто реализуем</a:t>
            </a:r>
          </a:p>
          <a:p>
            <a:r>
              <a:rPr lang="ru-RU" dirty="0" smtClean="0"/>
              <a:t>За клавиатурой каждый по 5 минут</a:t>
            </a:r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</a:t>
            </a:r>
            <a:r>
              <a:rPr lang="ru-RU" sz="2000" dirty="0" smtClean="0"/>
              <a:t>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699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227</Words>
  <Application>Microsoft Office PowerPoint</Application>
  <PresentationFormat>Экран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Code Retreat</vt:lpstr>
      <vt:lpstr>Code Retreat</vt:lpstr>
      <vt:lpstr>Игра жизнь</vt:lpstr>
      <vt:lpstr>Игра жизнь</vt:lpstr>
      <vt:lpstr>Игра жизнь</vt:lpstr>
      <vt:lpstr>Сессия 1</vt:lpstr>
      <vt:lpstr>Справочный слайд</vt:lpstr>
      <vt:lpstr>Сессия 2</vt:lpstr>
      <vt:lpstr>Справочный слайд</vt:lpstr>
      <vt:lpstr>Сессия 3</vt:lpstr>
      <vt:lpstr>Справочный слайд</vt:lpstr>
      <vt:lpstr>Сессия 4</vt:lpstr>
      <vt:lpstr>Справочный слайд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33</cp:revision>
  <dcterms:created xsi:type="dcterms:W3CDTF">2013-06-28T10:07:11Z</dcterms:created>
  <dcterms:modified xsi:type="dcterms:W3CDTF">2013-07-10T03:25:07Z</dcterms:modified>
</cp:coreProperties>
</file>