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4" r:id="rId7"/>
    <p:sldId id="269" r:id="rId8"/>
    <p:sldId id="265" r:id="rId9"/>
    <p:sldId id="270" r:id="rId10"/>
    <p:sldId id="266" r:id="rId11"/>
    <p:sldId id="271" r:id="rId12"/>
    <p:sldId id="267" r:id="rId13"/>
    <p:sldId id="272" r:id="rId14"/>
    <p:sldId id="27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24.11.2013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onway's_Game_of_Life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onway's_Game_of_Life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lobalday.coderetrea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onway's_Game_of_Life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onway's_Game_of_Life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/>
              <a:t>Контур.Кампус</a:t>
            </a:r>
            <a:r>
              <a:rPr lang="ru-RU" dirty="0"/>
              <a:t>, ноябрь 2013</a:t>
            </a:r>
            <a:endParaRPr lang="en-US" dirty="0"/>
          </a:p>
          <a:p>
            <a:pPr algn="r"/>
            <a:r>
              <a:rPr lang="ru-RU" dirty="0"/>
              <a:t>Павел Егоров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@xoposhiy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</a:t>
            </a:r>
            <a:r>
              <a:rPr lang="ru-RU" dirty="0" smtClean="0"/>
              <a:t>должно быть методов длиннее 3 строк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 каждый метод должен быть хотя бы один тест</a:t>
            </a:r>
            <a:endParaRPr lang="ru-RU" dirty="0" smtClean="0"/>
          </a:p>
          <a:p>
            <a:r>
              <a:rPr lang="ru-RU" dirty="0" smtClean="0"/>
              <a:t>Игровое поле бесконечно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No mouse!]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Справочный слайд</a:t>
            </a:r>
            <a:endParaRPr lang="ru-RU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392379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69" y="1384267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619672" y="5517232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http://en.wikipedia.org/wiki/Conway%27s_Game_of_Life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3905761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416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За клавиатурой каждый по </a:t>
            </a:r>
            <a:r>
              <a:rPr lang="ru-RU" dirty="0" smtClean="0"/>
              <a:t>2 минуты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На выбор: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No mouse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3 min planning timeframe</a:t>
            </a:r>
          </a:p>
          <a:p>
            <a:pPr marL="0" indent="0">
              <a:buNone/>
            </a:pPr>
            <a:r>
              <a:rPr lang="en-US" dirty="0" smtClean="0"/>
              <a:t>+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 smtClean="0"/>
              <a:t>выбор (можно взять сразу всё!)</a:t>
            </a:r>
            <a:endParaRPr lang="ru-RU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Нет циклов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Нет </a:t>
            </a:r>
            <a:r>
              <a:rPr lang="en-US" dirty="0" smtClean="0"/>
              <a:t>if-</a:t>
            </a:r>
            <a:r>
              <a:rPr lang="ru-RU" dirty="0" err="1" smtClean="0"/>
              <a:t>ов</a:t>
            </a:r>
            <a:r>
              <a:rPr lang="ru-RU" dirty="0" smtClean="0"/>
              <a:t> и </a:t>
            </a:r>
            <a:r>
              <a:rPr lang="en-US" dirty="0" smtClean="0"/>
              <a:t>switch</a:t>
            </a:r>
            <a:r>
              <a:rPr lang="ru-RU" dirty="0" smtClean="0"/>
              <a:t>-ей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Нет переменных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Справочный слайд</a:t>
            </a:r>
            <a:endParaRPr lang="ru-RU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392379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69" y="1384267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619672" y="5517232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http://en.wikipedia.org/wiki/Conway%27s_Game_of_Life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3905761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958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day of 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hlinkClick r:id="rId2"/>
              </a:rPr>
              <a:t>http://globalday.coderetreat.org</a:t>
            </a:r>
            <a:r>
              <a:rPr lang="en-US" sz="4000" dirty="0" smtClean="0">
                <a:hlinkClick r:id="rId2"/>
              </a:rPr>
              <a:t>/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December 14th, 2013</a:t>
            </a:r>
          </a:p>
          <a:p>
            <a:pPr marL="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337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Задача: Игра «Жизнь»</a:t>
            </a:r>
          </a:p>
          <a:p>
            <a:r>
              <a:rPr lang="ru-RU" dirty="0" smtClean="0"/>
              <a:t>4 сессии кодирования по 45 минут.</a:t>
            </a:r>
          </a:p>
          <a:p>
            <a:r>
              <a:rPr lang="ru-RU" dirty="0" smtClean="0"/>
              <a:t>В парах.</a:t>
            </a:r>
          </a:p>
          <a:p>
            <a:r>
              <a:rPr lang="ru-RU" dirty="0" smtClean="0"/>
              <a:t>Каждую сессию пары меняются.</a:t>
            </a:r>
          </a:p>
          <a:p>
            <a:r>
              <a:rPr lang="ru-RU" dirty="0" smtClean="0"/>
              <a:t>В конце сессии весь код удаляется</a:t>
            </a:r>
          </a:p>
          <a:p>
            <a:r>
              <a:rPr lang="ru-RU" dirty="0" smtClean="0"/>
              <a:t>Постарайтесь работать в стиле </a:t>
            </a:r>
            <a:r>
              <a:rPr lang="en-US" dirty="0" smtClean="0"/>
              <a:t>TDD</a:t>
            </a:r>
            <a:endParaRPr lang="ru-RU" dirty="0" smtClean="0"/>
          </a:p>
          <a:p>
            <a:r>
              <a:rPr lang="ru-RU" dirty="0" smtClean="0"/>
              <a:t>Весь интерес в ограничениях!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Освойтесь с задачей.</a:t>
            </a:r>
          </a:p>
          <a:p>
            <a:r>
              <a:rPr lang="ru-RU" dirty="0" smtClean="0"/>
              <a:t>Запрограммируйте что-нибудь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Например, консольную визуализацию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Справочный слайд</a:t>
            </a:r>
            <a:endParaRPr lang="ru-RU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392379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69" y="1384267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572000" y="3905761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619672" y="5517232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http://en.wikipedia.org/wiki/Conway%27s_Game_of_Life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</a:p>
          <a:p>
            <a:pPr lvl="1"/>
            <a:r>
              <a:rPr lang="ru-RU" dirty="0" smtClean="0"/>
              <a:t>В каждом тесте разрешена только одна простейшая проверка.</a:t>
            </a:r>
          </a:p>
          <a:p>
            <a:pPr lvl="1"/>
            <a:r>
              <a:rPr lang="ru-RU" dirty="0" smtClean="0"/>
              <a:t>Каждый новый тест должен быть</a:t>
            </a:r>
          </a:p>
          <a:p>
            <a:pPr lvl="2"/>
            <a:r>
              <a:rPr lang="ru-RU" dirty="0" smtClean="0"/>
              <a:t>Сначала красным</a:t>
            </a:r>
          </a:p>
          <a:p>
            <a:pPr lvl="2"/>
            <a:r>
              <a:rPr lang="ru-RU" dirty="0" smtClean="0"/>
              <a:t>Максимально простым</a:t>
            </a:r>
          </a:p>
          <a:p>
            <a:pPr lvl="2"/>
            <a:r>
              <a:rPr lang="ru-RU" dirty="0" smtClean="0"/>
              <a:t>Максимально просто реализуем</a:t>
            </a:r>
          </a:p>
          <a:p>
            <a:r>
              <a:rPr lang="ru-RU" dirty="0" smtClean="0"/>
              <a:t>За клавиатурой каждый по </a:t>
            </a:r>
            <a:r>
              <a:rPr lang="ru-RU" dirty="0" smtClean="0"/>
              <a:t>10</a:t>
            </a:r>
            <a:r>
              <a:rPr lang="ru-RU" dirty="0" smtClean="0"/>
              <a:t> минут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Справочный слайд</a:t>
            </a:r>
            <a:endParaRPr lang="ru-RU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392379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69" y="1384267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619672" y="5517232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http://en.wikipedia.org/wiki/Conway%27s_Game_of_Life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3905761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699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</TotalTime>
  <Words>235</Words>
  <Application>Microsoft Office PowerPoint</Application>
  <PresentationFormat>Экран (4:3)</PresentationFormat>
  <Paragraphs>77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Code Retreat</vt:lpstr>
      <vt:lpstr>Code Retreat</vt:lpstr>
      <vt:lpstr>Игра жизнь</vt:lpstr>
      <vt:lpstr>Игра жизнь</vt:lpstr>
      <vt:lpstr>Игра жизнь</vt:lpstr>
      <vt:lpstr>Сессия 1</vt:lpstr>
      <vt:lpstr>Справочный слайд</vt:lpstr>
      <vt:lpstr>Сессия 2</vt:lpstr>
      <vt:lpstr>Справочный слайд</vt:lpstr>
      <vt:lpstr>Сессия 3</vt:lpstr>
      <vt:lpstr>Справочный слайд</vt:lpstr>
      <vt:lpstr>Сессия 4</vt:lpstr>
      <vt:lpstr>Справочный слайд</vt:lpstr>
      <vt:lpstr>Global day of Code Retreat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44</cp:revision>
  <dcterms:created xsi:type="dcterms:W3CDTF">2013-06-28T10:07:11Z</dcterms:created>
  <dcterms:modified xsi:type="dcterms:W3CDTF">2013-11-23T18:44:40Z</dcterms:modified>
</cp:coreProperties>
</file>