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73" r:id="rId2"/>
    <p:sldId id="306" r:id="rId3"/>
    <p:sldId id="267" r:id="rId4"/>
    <p:sldId id="324" r:id="rId5"/>
    <p:sldId id="325" r:id="rId6"/>
    <p:sldId id="257" r:id="rId7"/>
    <p:sldId id="309" r:id="rId8"/>
    <p:sldId id="380" r:id="rId9"/>
    <p:sldId id="374" r:id="rId10"/>
    <p:sldId id="378" r:id="rId11"/>
    <p:sldId id="379" r:id="rId12"/>
    <p:sldId id="328" r:id="rId13"/>
    <p:sldId id="356" r:id="rId14"/>
    <p:sldId id="329" r:id="rId15"/>
    <p:sldId id="312" r:id="rId16"/>
    <p:sldId id="330" r:id="rId17"/>
    <p:sldId id="331" r:id="rId18"/>
    <p:sldId id="343" r:id="rId19"/>
    <p:sldId id="344" r:id="rId20"/>
    <p:sldId id="332" r:id="rId21"/>
    <p:sldId id="333" r:id="rId22"/>
    <p:sldId id="372" r:id="rId23"/>
    <p:sldId id="335" r:id="rId24"/>
    <p:sldId id="334" r:id="rId25"/>
    <p:sldId id="357" r:id="rId26"/>
    <p:sldId id="336" r:id="rId27"/>
    <p:sldId id="337" r:id="rId28"/>
    <p:sldId id="342" r:id="rId29"/>
    <p:sldId id="340" r:id="rId30"/>
    <p:sldId id="339" r:id="rId31"/>
    <p:sldId id="341" r:id="rId32"/>
    <p:sldId id="321" r:id="rId33"/>
    <p:sldId id="323" r:id="rId34"/>
    <p:sldId id="345" r:id="rId35"/>
    <p:sldId id="351" r:id="rId36"/>
    <p:sldId id="347" r:id="rId37"/>
    <p:sldId id="348" r:id="rId38"/>
    <p:sldId id="349" r:id="rId39"/>
    <p:sldId id="350" r:id="rId40"/>
    <p:sldId id="382" r:id="rId41"/>
    <p:sldId id="352" r:id="rId42"/>
    <p:sldId id="353" r:id="rId43"/>
    <p:sldId id="354" r:id="rId44"/>
    <p:sldId id="358" r:id="rId45"/>
    <p:sldId id="359" r:id="rId46"/>
    <p:sldId id="381" r:id="rId47"/>
    <p:sldId id="375" r:id="rId48"/>
    <p:sldId id="376" r:id="rId49"/>
    <p:sldId id="360" r:id="rId50"/>
    <p:sldId id="361" r:id="rId51"/>
    <p:sldId id="362" r:id="rId52"/>
    <p:sldId id="377" r:id="rId53"/>
    <p:sldId id="365" r:id="rId54"/>
    <p:sldId id="366" r:id="rId55"/>
    <p:sldId id="369" r:id="rId56"/>
    <p:sldId id="370" r:id="rId57"/>
    <p:sldId id="390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71" r:id="rId66"/>
    <p:sldId id="318" r:id="rId67"/>
    <p:sldId id="319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1429" autoAdjust="0"/>
  </p:normalViewPr>
  <p:slideViewPr>
    <p:cSldViewPr>
      <p:cViewPr varScale="1">
        <p:scale>
          <a:sx n="53" d="100"/>
          <a:sy n="53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46080"/>
        <c:axId val="75646656"/>
      </c:scatterChart>
      <c:valAx>
        <c:axId val="7564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646656"/>
        <c:crosses val="autoZero"/>
        <c:crossBetween val="midCat"/>
      </c:valAx>
      <c:valAx>
        <c:axId val="75646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5646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этой картинке есть одна загадка. Непонятно, кто создаст изначальный граф объектов. Этот кто-то должен быть «жестким» он должен знать про всех!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5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Серый код жесткий, но он на самом верху стека вызовов. Его легко</a:t>
            </a:r>
            <a:r>
              <a:rPr lang="ru-RU" baseline="0" dirty="0" smtClean="0"/>
              <a:t> менять, если нужно.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Функции можно</a:t>
            </a:r>
            <a:r>
              <a:rPr lang="ru-RU" baseline="0" dirty="0" smtClean="0"/>
              <a:t> сохранять в переменные, передавать в качестве аргументов, возвращать в качестве результата.</a:t>
            </a:r>
          </a:p>
          <a:p>
            <a:r>
              <a:rPr lang="ru-RU" baseline="0" dirty="0" smtClean="0"/>
              <a:t>Для этого им нужен ТИП!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Action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1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Красное</a:t>
            </a:r>
            <a:r>
              <a:rPr lang="ru-RU" baseline="0" dirty="0" smtClean="0"/>
              <a:t> — то, что создает жесткость</a:t>
            </a:r>
          </a:p>
          <a:p>
            <a:r>
              <a:rPr lang="ru-RU" baseline="0" dirty="0" smtClean="0"/>
              <a:t>Зеленое — не создает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fprog.ru/2009/issue3/eugene-kirpichov-elements-of-functional-languages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rsistent_data_structur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en-US" sz="13800" dirty="0" smtClean="0"/>
              <a:t>SHIFT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4246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toString2(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Regex R2;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fillWhereIsWord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text)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Program().Solution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Handler 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Answer(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SetDict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[]&gt; text)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12776"/>
            <a:ext cx="7859216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Reverse(array, 0, array.Length-k-1);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array.Length-1);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0,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array.Length-1);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dirty="0" smtClean="0"/>
              <a:t>, ноябрь </a:t>
            </a:r>
            <a:r>
              <a:rPr lang="ru-RU" sz="2400" dirty="0" smtClean="0"/>
              <a:t>2013</a:t>
            </a:r>
            <a:endParaRPr lang="en-US" sz="2400" dirty="0" smtClean="0"/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02-CleanCode&amp;Testing\task\parse.sln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конструктора</a:t>
            </a:r>
          </a:p>
          <a:p>
            <a:pPr marL="457200" indent="-457200"/>
            <a:r>
              <a:rPr lang="ru-RU" b="1" dirty="0">
                <a:solidFill>
                  <a:srgbClr val="C00000"/>
                </a:solidFill>
              </a:rPr>
              <a:t>Вызов статического метода</a:t>
            </a:r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невиртуального метода</a:t>
            </a:r>
          </a:p>
          <a:p>
            <a:pPr marL="457200" indent="-457200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Переменная типа класс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Переменная </a:t>
            </a:r>
            <a:r>
              <a:rPr lang="ru-RU" b="1" dirty="0">
                <a:solidFill>
                  <a:srgbClr val="00B050"/>
                </a:solidFill>
              </a:rPr>
              <a:t>типа интерфейс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Вызов виртуального метода</a:t>
            </a:r>
          </a:p>
          <a:p>
            <a:pPr marL="457200" indent="-457200"/>
            <a:r>
              <a:rPr lang="ru-RU" b="1" dirty="0">
                <a:solidFill>
                  <a:srgbClr val="00B050"/>
                </a:solidFill>
              </a:rPr>
              <a:t>Вызов метода </a:t>
            </a:r>
            <a:r>
              <a:rPr lang="ru-RU" b="1" dirty="0" smtClean="0">
                <a:solidFill>
                  <a:srgbClr val="00B050"/>
                </a:solidFill>
              </a:rPr>
              <a:t>интерфейса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Нет статическим </a:t>
            </a:r>
            <a:r>
              <a:rPr lang="ru-RU" dirty="0" smtClean="0"/>
              <a:t>методам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Нет конструкторам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передаются в конструктор</a:t>
            </a:r>
          </a:p>
          <a:p>
            <a:pPr marL="0" indent="0">
              <a:buNone/>
            </a:pPr>
            <a:r>
              <a:rPr lang="ru-RU" dirty="0" smtClean="0"/>
              <a:t>В идеале — только интерфейсы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00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</a:t>
            </a:r>
            <a:r>
              <a:rPr lang="ru-RU" sz="3200" dirty="0" smtClean="0"/>
              <a:t>связи</a:t>
            </a:r>
            <a:r>
              <a:rPr lang="en-US" sz="3200" dirty="0" smtClean="0"/>
              <a:t> — </a:t>
            </a:r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 err="1" smtClean="0"/>
              <a:t>функциональщины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Functions — first class citizens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write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 Чтобы </a:t>
            </a:r>
            <a:r>
              <a:rPr lang="en-US" dirty="0" smtClean="0"/>
              <a:t>LINQ!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Кошерный 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75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Функциональщина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Основной строительный блок — функция</a:t>
            </a:r>
          </a:p>
          <a:p>
            <a:pPr marL="400050" lvl="1" indent="0">
              <a:buNone/>
            </a:pPr>
            <a:r>
              <a:rPr lang="ru-RU" dirty="0" smtClean="0"/>
              <a:t>…без побочных эффектов (</a:t>
            </a:r>
            <a:r>
              <a:rPr lang="en-US" dirty="0" smtClean="0"/>
              <a:t>pure function)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Данные — неизменяемые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очень длинный список остальных идей)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http://fprog.ru/2009/issue3/eugene-kirpichov-elements-of-functional-languages/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95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2963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.Select(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ConvertToText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41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array</a:t>
            </a:r>
            <a:r>
              <a:rPr lang="ru-RU" dirty="0" smtClean="0"/>
              <a:t>?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a[index], </a:t>
            </a:r>
            <a:r>
              <a:rPr lang="en-US" dirty="0" err="1" smtClean="0"/>
              <a:t>a.Length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7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array!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BinarySearchTree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LeftChild</a:t>
            </a:r>
            <a:r>
              <a:rPr lang="ru-RU" dirty="0" smtClean="0"/>
              <a:t>, </a:t>
            </a:r>
            <a:r>
              <a:rPr lang="en-US" dirty="0" err="1" smtClean="0"/>
              <a:t>RightChild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Value</a:t>
            </a:r>
            <a:r>
              <a:rPr lang="ru-RU" dirty="0" smtClean="0"/>
              <a:t>, </a:t>
            </a:r>
            <a:r>
              <a:rPr lang="en-US" dirty="0" smtClean="0"/>
              <a:t>Size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553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2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http://en.wikipedia.org/wiki/Persistent_data_structure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84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FP: </a:t>
            </a:r>
            <a:r>
              <a:rPr lang="ru-RU" dirty="0" smtClean="0"/>
              <a:t>Зачем?!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Чистые функции → явные зависимости</a:t>
            </a:r>
          </a:p>
          <a:p>
            <a:pPr marL="0" indent="0">
              <a:buNone/>
            </a:pPr>
            <a:r>
              <a:rPr lang="ru-RU" sz="2800" dirty="0" smtClean="0"/>
              <a:t>Неизменяемые данные → проще зависимости,</a:t>
            </a:r>
            <a:r>
              <a:rPr lang="en-US" sz="2800" dirty="0" smtClean="0"/>
              <a:t> </a:t>
            </a:r>
            <a:r>
              <a:rPr lang="ru-RU" sz="2800" dirty="0" smtClean="0"/>
              <a:t>проще </a:t>
            </a:r>
            <a:r>
              <a:rPr lang="ru-RU" sz="2800" dirty="0" err="1" smtClean="0"/>
              <a:t>многопоточность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</a:t>
            </a:r>
            <a:r>
              <a:rPr lang="ru-RU" sz="2800" dirty="0"/>
              <a:t>ошибок, понятнее код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ФВП → больше возможностей обобщения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Меньше велосипедов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49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Рунглиш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ц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ветФигуры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(шахматной),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номерСлова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numberWord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рисунокЦвета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словоЧисла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O_o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colorOfFigure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numberOfWord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pieceColor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wordIndex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List&lt;List&lt;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flag_perAll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1227</Words>
  <Application>Microsoft Office PowerPoint</Application>
  <PresentationFormat>Экран (4:3)</PresentationFormat>
  <Paragraphs>407</Paragraphs>
  <Slides>67</Slides>
  <Notes>20</Notes>
  <HiddenSlides>7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SHIFT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Соглашения об именовании</vt:lpstr>
      <vt:lpstr>Рунглиш</vt:lpstr>
      <vt:lpstr>FAIL</vt:lpstr>
      <vt:lpstr>FAIL</vt:lpstr>
      <vt:lpstr>К сожалению место под заголовок слишком мало, чтобы правильно отразить суть того, что на нем пред...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Явное управление зависимостями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Работа с файлами</vt:lpstr>
      <vt:lpstr>Элементы функциональщины</vt:lpstr>
      <vt:lpstr>Зачем? Чтобы LINQ!</vt:lpstr>
      <vt:lpstr>LINQ</vt:lpstr>
      <vt:lpstr>LINQ</vt:lpstr>
      <vt:lpstr>LINQ</vt:lpstr>
      <vt:lpstr>LINQ</vt:lpstr>
      <vt:lpstr>LINQ</vt:lpstr>
      <vt:lpstr>LINQ</vt:lpstr>
      <vt:lpstr>Как осваивать?</vt:lpstr>
      <vt:lpstr>LINQ</vt:lpstr>
      <vt:lpstr>Функциональщина</vt:lpstr>
      <vt:lpstr>Функциональщина</vt:lpstr>
      <vt:lpstr>Pure functions?! O_o</vt:lpstr>
      <vt:lpstr>Pure functions!</vt:lpstr>
      <vt:lpstr>Immutable array? O_o</vt:lpstr>
      <vt:lpstr>Immutable array!</vt:lpstr>
      <vt:lpstr>Persistent data structures</vt:lpstr>
      <vt:lpstr>FP: Зачем?!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258</cp:revision>
  <dcterms:created xsi:type="dcterms:W3CDTF">2012-06-18T09:24:29Z</dcterms:created>
  <dcterms:modified xsi:type="dcterms:W3CDTF">2013-11-21T18:50:35Z</dcterms:modified>
</cp:coreProperties>
</file>