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99" r:id="rId6"/>
    <p:sldId id="265" r:id="rId7"/>
    <p:sldId id="269" r:id="rId8"/>
    <p:sldId id="268" r:id="rId9"/>
    <p:sldId id="277" r:id="rId10"/>
    <p:sldId id="270" r:id="rId11"/>
    <p:sldId id="300" r:id="rId12"/>
    <p:sldId id="261" r:id="rId13"/>
    <p:sldId id="295" r:id="rId14"/>
    <p:sldId id="281" r:id="rId15"/>
    <p:sldId id="296" r:id="rId16"/>
    <p:sldId id="280" r:id="rId17"/>
    <p:sldId id="304" r:id="rId18"/>
    <p:sldId id="284" r:id="rId19"/>
    <p:sldId id="305" r:id="rId20"/>
    <p:sldId id="283" r:id="rId21"/>
    <p:sldId id="30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176" autoAdjust="0"/>
  </p:normalViewPr>
  <p:slideViewPr>
    <p:cSldViewPr>
      <p:cViewPr varScale="1">
        <p:scale>
          <a:sx n="46" d="100"/>
          <a:sy n="46" d="100"/>
        </p:scale>
        <p:origin x="-18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F94FF-4137-4D9E-9387-AC9B9AE36F5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09F8D9B9-12AA-481D-833D-16D4BF7876B9}">
      <dgm:prSet phldrT="[Текст]"/>
      <dgm:spPr/>
      <dgm:t>
        <a:bodyPr/>
        <a:lstStyle/>
        <a:p>
          <a:r>
            <a:rPr lang="en-US" dirty="0" smtClean="0"/>
            <a:t>Design</a:t>
          </a:r>
          <a:endParaRPr lang="ru-RU" dirty="0"/>
        </a:p>
      </dgm:t>
    </dgm:pt>
    <dgm:pt modelId="{22CD584F-7FD4-4447-B94A-023CC8087480}" type="parTrans" cxnId="{1253DB2F-E022-4D7F-A6DB-57CF2081FE52}">
      <dgm:prSet/>
      <dgm:spPr/>
      <dgm:t>
        <a:bodyPr/>
        <a:lstStyle/>
        <a:p>
          <a:endParaRPr lang="ru-RU"/>
        </a:p>
      </dgm:t>
    </dgm:pt>
    <dgm:pt modelId="{378450DD-6C1B-4480-8243-75FEFA79FD3D}" type="sibTrans" cxnId="{1253DB2F-E022-4D7F-A6DB-57CF2081FE52}">
      <dgm:prSet/>
      <dgm:spPr/>
      <dgm:t>
        <a:bodyPr/>
        <a:lstStyle/>
        <a:p>
          <a:endParaRPr lang="ru-RU"/>
        </a:p>
      </dgm:t>
    </dgm:pt>
    <dgm:pt modelId="{2825E7A8-86E9-435F-B318-9AAA00621C18}">
      <dgm:prSet phldrT="[Текст]"/>
      <dgm:spPr/>
      <dgm:t>
        <a:bodyPr/>
        <a:lstStyle/>
        <a:p>
          <a:r>
            <a:rPr lang="en-US" dirty="0" smtClean="0"/>
            <a:t>Implement</a:t>
          </a:r>
          <a:endParaRPr lang="ru-RU" dirty="0"/>
        </a:p>
      </dgm:t>
    </dgm:pt>
    <dgm:pt modelId="{B35AA25A-B9B2-47C5-BE55-C0DE6E4CDD12}" type="parTrans" cxnId="{556793B6-AF11-418F-AD44-ED2ABC741FCC}">
      <dgm:prSet/>
      <dgm:spPr/>
      <dgm:t>
        <a:bodyPr/>
        <a:lstStyle/>
        <a:p>
          <a:endParaRPr lang="ru-RU"/>
        </a:p>
      </dgm:t>
    </dgm:pt>
    <dgm:pt modelId="{C5698F91-0E19-4FA5-8CED-2B40ED546C06}" type="sibTrans" cxnId="{556793B6-AF11-418F-AD44-ED2ABC741FCC}">
      <dgm:prSet/>
      <dgm:spPr/>
      <dgm:t>
        <a:bodyPr/>
        <a:lstStyle/>
        <a:p>
          <a:endParaRPr lang="ru-RU"/>
        </a:p>
      </dgm:t>
    </dgm:pt>
    <dgm:pt modelId="{4D675642-C774-456D-A145-79643CF9891D}">
      <dgm:prSet phldrT="[Текст]"/>
      <dgm:spPr/>
      <dgm:t>
        <a:bodyPr/>
        <a:lstStyle/>
        <a:p>
          <a:r>
            <a:rPr lang="en-US" dirty="0" smtClean="0"/>
            <a:t>Test</a:t>
          </a:r>
          <a:endParaRPr lang="ru-RU" dirty="0"/>
        </a:p>
      </dgm:t>
    </dgm:pt>
    <dgm:pt modelId="{7184DC22-3184-4DE3-A254-477D4AF70D37}" type="parTrans" cxnId="{D42B812B-F1DA-48D9-AC7D-20FA3B36DE50}">
      <dgm:prSet/>
      <dgm:spPr/>
      <dgm:t>
        <a:bodyPr/>
        <a:lstStyle/>
        <a:p>
          <a:endParaRPr lang="ru-RU"/>
        </a:p>
      </dgm:t>
    </dgm:pt>
    <dgm:pt modelId="{D560C914-E5DD-483A-BDEF-F69B4BB6972C}" type="sibTrans" cxnId="{D42B812B-F1DA-48D9-AC7D-20FA3B36DE50}">
      <dgm:prSet/>
      <dgm:spPr/>
      <dgm:t>
        <a:bodyPr/>
        <a:lstStyle/>
        <a:p>
          <a:endParaRPr lang="ru-RU"/>
        </a:p>
      </dgm:t>
    </dgm:pt>
    <dgm:pt modelId="{4ECB2ECB-689A-4405-8025-F7B01450F779}" type="pres">
      <dgm:prSet presAssocID="{B77F94FF-4137-4D9E-9387-AC9B9AE36F5F}" presName="CompostProcess" presStyleCnt="0">
        <dgm:presLayoutVars>
          <dgm:dir/>
          <dgm:resizeHandles val="exact"/>
        </dgm:presLayoutVars>
      </dgm:prSet>
      <dgm:spPr/>
    </dgm:pt>
    <dgm:pt modelId="{45185E42-D2A9-4533-9B0E-EFBC92B60B3C}" type="pres">
      <dgm:prSet presAssocID="{B77F94FF-4137-4D9E-9387-AC9B9AE36F5F}" presName="arrow" presStyleLbl="bgShp" presStyleIdx="0" presStyleCnt="1"/>
      <dgm:spPr/>
    </dgm:pt>
    <dgm:pt modelId="{909277EB-4D58-4F8B-9751-F5E0343418F0}" type="pres">
      <dgm:prSet presAssocID="{B77F94FF-4137-4D9E-9387-AC9B9AE36F5F}" presName="linearProcess" presStyleCnt="0"/>
      <dgm:spPr/>
    </dgm:pt>
    <dgm:pt modelId="{E22DAE34-AD1D-4430-9ABA-BFC79EBEA14B}" type="pres">
      <dgm:prSet presAssocID="{09F8D9B9-12AA-481D-833D-16D4BF7876B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037B9B-6CEB-4202-B56C-C49A2D6A4E25}" type="pres">
      <dgm:prSet presAssocID="{378450DD-6C1B-4480-8243-75FEFA79FD3D}" presName="sibTrans" presStyleCnt="0"/>
      <dgm:spPr/>
    </dgm:pt>
    <dgm:pt modelId="{695C9CA5-3812-43E5-B90C-7137DF8FC033}" type="pres">
      <dgm:prSet presAssocID="{2825E7A8-86E9-435F-B318-9AAA00621C1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339BE5-22FD-4BB3-8A30-AFCAC8191C4E}" type="pres">
      <dgm:prSet presAssocID="{C5698F91-0E19-4FA5-8CED-2B40ED546C06}" presName="sibTrans" presStyleCnt="0"/>
      <dgm:spPr/>
    </dgm:pt>
    <dgm:pt modelId="{8C21F85B-007E-4A5B-8C96-8EE0909CCE0F}" type="pres">
      <dgm:prSet presAssocID="{4D675642-C774-456D-A145-79643CF9891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EEE5E91-B194-4BDD-905E-88D61C8CB513}" type="presOf" srcId="{2825E7A8-86E9-435F-B318-9AAA00621C18}" destId="{695C9CA5-3812-43E5-B90C-7137DF8FC033}" srcOrd="0" destOrd="0" presId="urn:microsoft.com/office/officeart/2005/8/layout/hProcess9"/>
    <dgm:cxn modelId="{556793B6-AF11-418F-AD44-ED2ABC741FCC}" srcId="{B77F94FF-4137-4D9E-9387-AC9B9AE36F5F}" destId="{2825E7A8-86E9-435F-B318-9AAA00621C18}" srcOrd="1" destOrd="0" parTransId="{B35AA25A-B9B2-47C5-BE55-C0DE6E4CDD12}" sibTransId="{C5698F91-0E19-4FA5-8CED-2B40ED546C06}"/>
    <dgm:cxn modelId="{D42B812B-F1DA-48D9-AC7D-20FA3B36DE50}" srcId="{B77F94FF-4137-4D9E-9387-AC9B9AE36F5F}" destId="{4D675642-C774-456D-A145-79643CF9891D}" srcOrd="2" destOrd="0" parTransId="{7184DC22-3184-4DE3-A254-477D4AF70D37}" sibTransId="{D560C914-E5DD-483A-BDEF-F69B4BB6972C}"/>
    <dgm:cxn modelId="{2032C4F3-FBAD-48E8-9640-C6843AD889BE}" type="presOf" srcId="{B77F94FF-4137-4D9E-9387-AC9B9AE36F5F}" destId="{4ECB2ECB-689A-4405-8025-F7B01450F779}" srcOrd="0" destOrd="0" presId="urn:microsoft.com/office/officeart/2005/8/layout/hProcess9"/>
    <dgm:cxn modelId="{7A3A88CE-D6AB-4EBF-9248-889B8BDB2B1C}" type="presOf" srcId="{4D675642-C774-456D-A145-79643CF9891D}" destId="{8C21F85B-007E-4A5B-8C96-8EE0909CCE0F}" srcOrd="0" destOrd="0" presId="urn:microsoft.com/office/officeart/2005/8/layout/hProcess9"/>
    <dgm:cxn modelId="{E77F2E38-07D4-4922-A401-15501059EDE8}" type="presOf" srcId="{09F8D9B9-12AA-481D-833D-16D4BF7876B9}" destId="{E22DAE34-AD1D-4430-9ABA-BFC79EBEA14B}" srcOrd="0" destOrd="0" presId="urn:microsoft.com/office/officeart/2005/8/layout/hProcess9"/>
    <dgm:cxn modelId="{1253DB2F-E022-4D7F-A6DB-57CF2081FE52}" srcId="{B77F94FF-4137-4D9E-9387-AC9B9AE36F5F}" destId="{09F8D9B9-12AA-481D-833D-16D4BF7876B9}" srcOrd="0" destOrd="0" parTransId="{22CD584F-7FD4-4447-B94A-023CC8087480}" sibTransId="{378450DD-6C1B-4480-8243-75FEFA79FD3D}"/>
    <dgm:cxn modelId="{C57C08F2-8D3C-4A59-AF93-B25381DEA2B8}" type="presParOf" srcId="{4ECB2ECB-689A-4405-8025-F7B01450F779}" destId="{45185E42-D2A9-4533-9B0E-EFBC92B60B3C}" srcOrd="0" destOrd="0" presId="urn:microsoft.com/office/officeart/2005/8/layout/hProcess9"/>
    <dgm:cxn modelId="{33E789E1-77FD-44B1-B347-CF04B4640E47}" type="presParOf" srcId="{4ECB2ECB-689A-4405-8025-F7B01450F779}" destId="{909277EB-4D58-4F8B-9751-F5E0343418F0}" srcOrd="1" destOrd="0" presId="urn:microsoft.com/office/officeart/2005/8/layout/hProcess9"/>
    <dgm:cxn modelId="{CB12BD52-E55E-4572-829C-0CEA8ED0B0AD}" type="presParOf" srcId="{909277EB-4D58-4F8B-9751-F5E0343418F0}" destId="{E22DAE34-AD1D-4430-9ABA-BFC79EBEA14B}" srcOrd="0" destOrd="0" presId="urn:microsoft.com/office/officeart/2005/8/layout/hProcess9"/>
    <dgm:cxn modelId="{FA6CA087-27F0-4778-8F67-A3968C721D23}" type="presParOf" srcId="{909277EB-4D58-4F8B-9751-F5E0343418F0}" destId="{A8037B9B-6CEB-4202-B56C-C49A2D6A4E25}" srcOrd="1" destOrd="0" presId="urn:microsoft.com/office/officeart/2005/8/layout/hProcess9"/>
    <dgm:cxn modelId="{BF5D5BA4-0AC0-4935-8BFA-F57A84749E8C}" type="presParOf" srcId="{909277EB-4D58-4F8B-9751-F5E0343418F0}" destId="{695C9CA5-3812-43E5-B90C-7137DF8FC033}" srcOrd="2" destOrd="0" presId="urn:microsoft.com/office/officeart/2005/8/layout/hProcess9"/>
    <dgm:cxn modelId="{140C43CC-7A57-4C22-88C1-88DD7683709A}" type="presParOf" srcId="{909277EB-4D58-4F8B-9751-F5E0343418F0}" destId="{30339BE5-22FD-4BB3-8A30-AFCAC8191C4E}" srcOrd="3" destOrd="0" presId="urn:microsoft.com/office/officeart/2005/8/layout/hProcess9"/>
    <dgm:cxn modelId="{A5F116BC-295D-4D22-8DD8-101F377A165B}" type="presParOf" srcId="{909277EB-4D58-4F8B-9751-F5E0343418F0}" destId="{8C21F85B-007E-4A5B-8C96-8EE0909CCE0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F94FF-4137-4D9E-9387-AC9B9AE36F5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09F8D9B9-12AA-481D-833D-16D4BF7876B9}">
      <dgm:prSet phldrT="[Текст]"/>
      <dgm:spPr/>
      <dgm:t>
        <a:bodyPr/>
        <a:lstStyle/>
        <a:p>
          <a:r>
            <a:rPr lang="en-US" dirty="0" smtClean="0"/>
            <a:t>Design</a:t>
          </a:r>
          <a:endParaRPr lang="ru-RU" dirty="0"/>
        </a:p>
      </dgm:t>
    </dgm:pt>
    <dgm:pt modelId="{22CD584F-7FD4-4447-B94A-023CC8087480}" type="parTrans" cxnId="{1253DB2F-E022-4D7F-A6DB-57CF2081FE52}">
      <dgm:prSet/>
      <dgm:spPr/>
      <dgm:t>
        <a:bodyPr/>
        <a:lstStyle/>
        <a:p>
          <a:endParaRPr lang="ru-RU"/>
        </a:p>
      </dgm:t>
    </dgm:pt>
    <dgm:pt modelId="{378450DD-6C1B-4480-8243-75FEFA79FD3D}" type="sibTrans" cxnId="{1253DB2F-E022-4D7F-A6DB-57CF2081FE52}">
      <dgm:prSet/>
      <dgm:spPr/>
      <dgm:t>
        <a:bodyPr/>
        <a:lstStyle/>
        <a:p>
          <a:endParaRPr lang="ru-RU"/>
        </a:p>
      </dgm:t>
    </dgm:pt>
    <dgm:pt modelId="{2825E7A8-86E9-435F-B318-9AAA00621C18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Test</a:t>
          </a:r>
          <a:endParaRPr lang="ru-RU" b="1" dirty="0"/>
        </a:p>
      </dgm:t>
    </dgm:pt>
    <dgm:pt modelId="{B35AA25A-B9B2-47C5-BE55-C0DE6E4CDD12}" type="parTrans" cxnId="{556793B6-AF11-418F-AD44-ED2ABC741FCC}">
      <dgm:prSet/>
      <dgm:spPr/>
      <dgm:t>
        <a:bodyPr/>
        <a:lstStyle/>
        <a:p>
          <a:endParaRPr lang="ru-RU"/>
        </a:p>
      </dgm:t>
    </dgm:pt>
    <dgm:pt modelId="{C5698F91-0E19-4FA5-8CED-2B40ED546C06}" type="sibTrans" cxnId="{556793B6-AF11-418F-AD44-ED2ABC741FCC}">
      <dgm:prSet/>
      <dgm:spPr/>
      <dgm:t>
        <a:bodyPr/>
        <a:lstStyle/>
        <a:p>
          <a:endParaRPr lang="ru-RU"/>
        </a:p>
      </dgm:t>
    </dgm:pt>
    <dgm:pt modelId="{4D675642-C774-456D-A145-79643CF9891D}">
      <dgm:prSet phldrT="[Текст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Implement</a:t>
          </a:r>
          <a:endParaRPr lang="ru-RU" b="1" dirty="0"/>
        </a:p>
      </dgm:t>
    </dgm:pt>
    <dgm:pt modelId="{7184DC22-3184-4DE3-A254-477D4AF70D37}" type="parTrans" cxnId="{D42B812B-F1DA-48D9-AC7D-20FA3B36DE50}">
      <dgm:prSet/>
      <dgm:spPr/>
      <dgm:t>
        <a:bodyPr/>
        <a:lstStyle/>
        <a:p>
          <a:endParaRPr lang="ru-RU"/>
        </a:p>
      </dgm:t>
    </dgm:pt>
    <dgm:pt modelId="{D560C914-E5DD-483A-BDEF-F69B4BB6972C}" type="sibTrans" cxnId="{D42B812B-F1DA-48D9-AC7D-20FA3B36DE50}">
      <dgm:prSet/>
      <dgm:spPr/>
      <dgm:t>
        <a:bodyPr/>
        <a:lstStyle/>
        <a:p>
          <a:endParaRPr lang="ru-RU"/>
        </a:p>
      </dgm:t>
    </dgm:pt>
    <dgm:pt modelId="{6624A2E9-DB7F-49F0-A148-4003FAB15ABE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Test</a:t>
          </a:r>
          <a:endParaRPr lang="ru-RU" b="1" dirty="0"/>
        </a:p>
      </dgm:t>
    </dgm:pt>
    <dgm:pt modelId="{4B9878C3-4101-4546-A879-1434CDCC183C}" type="parTrans" cxnId="{45FA70AB-95EE-4010-8E4E-60AB66DA2DEB}">
      <dgm:prSet/>
      <dgm:spPr/>
      <dgm:t>
        <a:bodyPr/>
        <a:lstStyle/>
        <a:p>
          <a:endParaRPr lang="ru-RU"/>
        </a:p>
      </dgm:t>
    </dgm:pt>
    <dgm:pt modelId="{98541DB0-5496-4DCB-9066-B751874F5A94}" type="sibTrans" cxnId="{45FA70AB-95EE-4010-8E4E-60AB66DA2DEB}">
      <dgm:prSet/>
      <dgm:spPr/>
      <dgm:t>
        <a:bodyPr/>
        <a:lstStyle/>
        <a:p>
          <a:endParaRPr lang="ru-RU"/>
        </a:p>
      </dgm:t>
    </dgm:pt>
    <dgm:pt modelId="{4ECB2ECB-689A-4405-8025-F7B01450F779}" type="pres">
      <dgm:prSet presAssocID="{B77F94FF-4137-4D9E-9387-AC9B9AE36F5F}" presName="CompostProcess" presStyleCnt="0">
        <dgm:presLayoutVars>
          <dgm:dir/>
          <dgm:resizeHandles val="exact"/>
        </dgm:presLayoutVars>
      </dgm:prSet>
      <dgm:spPr/>
    </dgm:pt>
    <dgm:pt modelId="{45185E42-D2A9-4533-9B0E-EFBC92B60B3C}" type="pres">
      <dgm:prSet presAssocID="{B77F94FF-4137-4D9E-9387-AC9B9AE36F5F}" presName="arrow" presStyleLbl="bgShp" presStyleIdx="0" presStyleCnt="1"/>
      <dgm:spPr/>
    </dgm:pt>
    <dgm:pt modelId="{909277EB-4D58-4F8B-9751-F5E0343418F0}" type="pres">
      <dgm:prSet presAssocID="{B77F94FF-4137-4D9E-9387-AC9B9AE36F5F}" presName="linearProcess" presStyleCnt="0"/>
      <dgm:spPr/>
    </dgm:pt>
    <dgm:pt modelId="{E22DAE34-AD1D-4430-9ABA-BFC79EBEA14B}" type="pres">
      <dgm:prSet presAssocID="{09F8D9B9-12AA-481D-833D-16D4BF7876B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037B9B-6CEB-4202-B56C-C49A2D6A4E25}" type="pres">
      <dgm:prSet presAssocID="{378450DD-6C1B-4480-8243-75FEFA79FD3D}" presName="sibTrans" presStyleCnt="0"/>
      <dgm:spPr/>
    </dgm:pt>
    <dgm:pt modelId="{695C9CA5-3812-43E5-B90C-7137DF8FC033}" type="pres">
      <dgm:prSet presAssocID="{2825E7A8-86E9-435F-B318-9AAA00621C1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339BE5-22FD-4BB3-8A30-AFCAC8191C4E}" type="pres">
      <dgm:prSet presAssocID="{C5698F91-0E19-4FA5-8CED-2B40ED546C06}" presName="sibTrans" presStyleCnt="0"/>
      <dgm:spPr/>
    </dgm:pt>
    <dgm:pt modelId="{8C21F85B-007E-4A5B-8C96-8EE0909CCE0F}" type="pres">
      <dgm:prSet presAssocID="{4D675642-C774-456D-A145-79643CF9891D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733CF0-1B17-41E5-A6AB-9CBDB682F330}" type="pres">
      <dgm:prSet presAssocID="{D560C914-E5DD-483A-BDEF-F69B4BB6972C}" presName="sibTrans" presStyleCnt="0"/>
      <dgm:spPr/>
    </dgm:pt>
    <dgm:pt modelId="{9608AAB3-6559-4338-8423-10DD455883B8}" type="pres">
      <dgm:prSet presAssocID="{6624A2E9-DB7F-49F0-A148-4003FAB15AB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6793B6-AF11-418F-AD44-ED2ABC741FCC}" srcId="{B77F94FF-4137-4D9E-9387-AC9B9AE36F5F}" destId="{2825E7A8-86E9-435F-B318-9AAA00621C18}" srcOrd="1" destOrd="0" parTransId="{B35AA25A-B9B2-47C5-BE55-C0DE6E4CDD12}" sibTransId="{C5698F91-0E19-4FA5-8CED-2B40ED546C06}"/>
    <dgm:cxn modelId="{971304CA-6B14-45AC-AF9F-6B1BC6994127}" type="presOf" srcId="{09F8D9B9-12AA-481D-833D-16D4BF7876B9}" destId="{E22DAE34-AD1D-4430-9ABA-BFC79EBEA14B}" srcOrd="0" destOrd="0" presId="urn:microsoft.com/office/officeart/2005/8/layout/hProcess9"/>
    <dgm:cxn modelId="{45FA70AB-95EE-4010-8E4E-60AB66DA2DEB}" srcId="{B77F94FF-4137-4D9E-9387-AC9B9AE36F5F}" destId="{6624A2E9-DB7F-49F0-A148-4003FAB15ABE}" srcOrd="3" destOrd="0" parTransId="{4B9878C3-4101-4546-A879-1434CDCC183C}" sibTransId="{98541DB0-5496-4DCB-9066-B751874F5A94}"/>
    <dgm:cxn modelId="{1253DB2F-E022-4D7F-A6DB-57CF2081FE52}" srcId="{B77F94FF-4137-4D9E-9387-AC9B9AE36F5F}" destId="{09F8D9B9-12AA-481D-833D-16D4BF7876B9}" srcOrd="0" destOrd="0" parTransId="{22CD584F-7FD4-4447-B94A-023CC8087480}" sibTransId="{378450DD-6C1B-4480-8243-75FEFA79FD3D}"/>
    <dgm:cxn modelId="{82461C67-E9FD-4526-914B-AA656A0687DF}" type="presOf" srcId="{2825E7A8-86E9-435F-B318-9AAA00621C18}" destId="{695C9CA5-3812-43E5-B90C-7137DF8FC033}" srcOrd="0" destOrd="0" presId="urn:microsoft.com/office/officeart/2005/8/layout/hProcess9"/>
    <dgm:cxn modelId="{39AE383E-B3B5-4155-9A6C-9E2A5883A4D6}" type="presOf" srcId="{6624A2E9-DB7F-49F0-A148-4003FAB15ABE}" destId="{9608AAB3-6559-4338-8423-10DD455883B8}" srcOrd="0" destOrd="0" presId="urn:microsoft.com/office/officeart/2005/8/layout/hProcess9"/>
    <dgm:cxn modelId="{7A4D19B3-CED8-49A6-A4E5-E1E5BDED4FC1}" type="presOf" srcId="{B77F94FF-4137-4D9E-9387-AC9B9AE36F5F}" destId="{4ECB2ECB-689A-4405-8025-F7B01450F779}" srcOrd="0" destOrd="0" presId="urn:microsoft.com/office/officeart/2005/8/layout/hProcess9"/>
    <dgm:cxn modelId="{D42B812B-F1DA-48D9-AC7D-20FA3B36DE50}" srcId="{B77F94FF-4137-4D9E-9387-AC9B9AE36F5F}" destId="{4D675642-C774-456D-A145-79643CF9891D}" srcOrd="2" destOrd="0" parTransId="{7184DC22-3184-4DE3-A254-477D4AF70D37}" sibTransId="{D560C914-E5DD-483A-BDEF-F69B4BB6972C}"/>
    <dgm:cxn modelId="{659D3E49-9CD0-49C0-B82A-443E871AC9C5}" type="presOf" srcId="{4D675642-C774-456D-A145-79643CF9891D}" destId="{8C21F85B-007E-4A5B-8C96-8EE0909CCE0F}" srcOrd="0" destOrd="0" presId="urn:microsoft.com/office/officeart/2005/8/layout/hProcess9"/>
    <dgm:cxn modelId="{228C7E93-D939-4755-BD70-469CF6141707}" type="presParOf" srcId="{4ECB2ECB-689A-4405-8025-F7B01450F779}" destId="{45185E42-D2A9-4533-9B0E-EFBC92B60B3C}" srcOrd="0" destOrd="0" presId="urn:microsoft.com/office/officeart/2005/8/layout/hProcess9"/>
    <dgm:cxn modelId="{977AD423-236E-44CB-9AF3-16D15C2835B9}" type="presParOf" srcId="{4ECB2ECB-689A-4405-8025-F7B01450F779}" destId="{909277EB-4D58-4F8B-9751-F5E0343418F0}" srcOrd="1" destOrd="0" presId="urn:microsoft.com/office/officeart/2005/8/layout/hProcess9"/>
    <dgm:cxn modelId="{9607227A-DDDF-4A95-858D-E7FDCF90BC86}" type="presParOf" srcId="{909277EB-4D58-4F8B-9751-F5E0343418F0}" destId="{E22DAE34-AD1D-4430-9ABA-BFC79EBEA14B}" srcOrd="0" destOrd="0" presId="urn:microsoft.com/office/officeart/2005/8/layout/hProcess9"/>
    <dgm:cxn modelId="{54F960DA-5CE1-4A1A-A522-077D053F781F}" type="presParOf" srcId="{909277EB-4D58-4F8B-9751-F5E0343418F0}" destId="{A8037B9B-6CEB-4202-B56C-C49A2D6A4E25}" srcOrd="1" destOrd="0" presId="urn:microsoft.com/office/officeart/2005/8/layout/hProcess9"/>
    <dgm:cxn modelId="{EA58BD39-2FCD-4B44-88AA-653A059F51FC}" type="presParOf" srcId="{909277EB-4D58-4F8B-9751-F5E0343418F0}" destId="{695C9CA5-3812-43E5-B90C-7137DF8FC033}" srcOrd="2" destOrd="0" presId="urn:microsoft.com/office/officeart/2005/8/layout/hProcess9"/>
    <dgm:cxn modelId="{3D6D6414-73A2-4EED-AF5A-0A0BFD5B5C95}" type="presParOf" srcId="{909277EB-4D58-4F8B-9751-F5E0343418F0}" destId="{30339BE5-22FD-4BB3-8A30-AFCAC8191C4E}" srcOrd="3" destOrd="0" presId="urn:microsoft.com/office/officeart/2005/8/layout/hProcess9"/>
    <dgm:cxn modelId="{3E8B8A46-7E17-4C50-A74D-B3DB7D692F9C}" type="presParOf" srcId="{909277EB-4D58-4F8B-9751-F5E0343418F0}" destId="{8C21F85B-007E-4A5B-8C96-8EE0909CCE0F}" srcOrd="4" destOrd="0" presId="urn:microsoft.com/office/officeart/2005/8/layout/hProcess9"/>
    <dgm:cxn modelId="{BF04F213-5723-4031-BFF2-41D968EEF0BC}" type="presParOf" srcId="{909277EB-4D58-4F8B-9751-F5E0343418F0}" destId="{3F733CF0-1B17-41E5-A6AB-9CBDB682F330}" srcOrd="5" destOrd="0" presId="urn:microsoft.com/office/officeart/2005/8/layout/hProcess9"/>
    <dgm:cxn modelId="{4B57C0C4-7EEF-4AD5-96A5-0A1D60A45F20}" type="presParOf" srcId="{909277EB-4D58-4F8B-9751-F5E0343418F0}" destId="{9608AAB3-6559-4338-8423-10DD455883B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2E5080-6AE9-404F-98A7-7A0A13812357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CA619879-9682-4A9A-8B19-8EEE1A9DDA31}">
      <dgm:prSet phldrT="[Текст]"/>
      <dgm:spPr/>
      <dgm:t>
        <a:bodyPr/>
        <a:lstStyle/>
        <a:p>
          <a:r>
            <a:rPr lang="en-US" b="0" dirty="0" smtClean="0"/>
            <a:t>Design</a:t>
          </a:r>
          <a:endParaRPr lang="ru-RU" b="0" dirty="0"/>
        </a:p>
      </dgm:t>
    </dgm:pt>
    <dgm:pt modelId="{816C185B-11B5-4CFF-A962-3123F3917227}" type="parTrans" cxnId="{9BADAACC-9713-4330-88BA-76DB183AEAC1}">
      <dgm:prSet/>
      <dgm:spPr/>
      <dgm:t>
        <a:bodyPr/>
        <a:lstStyle/>
        <a:p>
          <a:endParaRPr lang="ru-RU"/>
        </a:p>
      </dgm:t>
    </dgm:pt>
    <dgm:pt modelId="{689276A3-8957-4D91-ABC7-0342A0A21409}" type="sibTrans" cxnId="{9BADAACC-9713-4330-88BA-76DB183AEAC1}">
      <dgm:prSet/>
      <dgm:spPr/>
      <dgm:t>
        <a:bodyPr/>
        <a:lstStyle/>
        <a:p>
          <a:endParaRPr lang="ru-RU"/>
        </a:p>
      </dgm:t>
    </dgm:pt>
    <dgm:pt modelId="{47FB6E91-B3FA-4B92-B558-B66325C9388D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986F0269-4B48-4749-8F3B-FCD5D7C6A253}" type="parTrans" cxnId="{26E36F16-FCC0-472D-9EAF-F978A327E9DE}">
      <dgm:prSet/>
      <dgm:spPr/>
      <dgm:t>
        <a:bodyPr/>
        <a:lstStyle/>
        <a:p>
          <a:endParaRPr lang="ru-RU"/>
        </a:p>
      </dgm:t>
    </dgm:pt>
    <dgm:pt modelId="{5C12928E-C9E2-4F88-9135-F5C57D60AB43}" type="sibTrans" cxnId="{26E36F16-FCC0-472D-9EAF-F978A327E9DE}">
      <dgm:prSet/>
      <dgm:spPr/>
      <dgm:t>
        <a:bodyPr/>
        <a:lstStyle/>
        <a:p>
          <a:endParaRPr lang="ru-RU"/>
        </a:p>
      </dgm:t>
    </dgm:pt>
    <dgm:pt modelId="{82DEDCF1-EB1A-4EA4-83D1-4C1AE66EE040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BA2E9DB4-695C-44B0-809B-79366CA63544}" type="parTrans" cxnId="{DCD3BB36-5F64-4E04-A508-0F7192D23FB5}">
      <dgm:prSet/>
      <dgm:spPr/>
      <dgm:t>
        <a:bodyPr/>
        <a:lstStyle/>
        <a:p>
          <a:endParaRPr lang="ru-RU"/>
        </a:p>
      </dgm:t>
    </dgm:pt>
    <dgm:pt modelId="{15B6E2AF-4B08-480B-9E63-98F304AE9531}" type="sibTrans" cxnId="{DCD3BB36-5F64-4E04-A508-0F7192D23FB5}">
      <dgm:prSet/>
      <dgm:spPr/>
      <dgm:t>
        <a:bodyPr/>
        <a:lstStyle/>
        <a:p>
          <a:endParaRPr lang="ru-RU"/>
        </a:p>
      </dgm:t>
    </dgm:pt>
    <dgm:pt modelId="{9E66F34F-733C-4256-9475-E1AEC667FFE5}">
      <dgm:prSet phldrT="[Текст]"/>
      <dgm:spPr/>
      <dgm:t>
        <a:bodyPr/>
        <a:lstStyle/>
        <a:p>
          <a:r>
            <a:rPr lang="en-US" b="0" dirty="0" smtClean="0"/>
            <a:t>Implement</a:t>
          </a:r>
          <a:endParaRPr lang="ru-RU" b="0" dirty="0"/>
        </a:p>
      </dgm:t>
    </dgm:pt>
    <dgm:pt modelId="{8F03A999-3FEC-4076-A2F0-437897B41F98}" type="parTrans" cxnId="{2C79D222-8785-4DF5-888E-2884E35C685D}">
      <dgm:prSet/>
      <dgm:spPr/>
      <dgm:t>
        <a:bodyPr/>
        <a:lstStyle/>
        <a:p>
          <a:endParaRPr lang="ru-RU"/>
        </a:p>
      </dgm:t>
    </dgm:pt>
    <dgm:pt modelId="{6CF83504-EEF6-429E-8FA8-6BD25A2A38F0}" type="sibTrans" cxnId="{2C79D222-8785-4DF5-888E-2884E35C685D}">
      <dgm:prSet/>
      <dgm:spPr/>
      <dgm:t>
        <a:bodyPr/>
        <a:lstStyle/>
        <a:p>
          <a:endParaRPr lang="ru-RU"/>
        </a:p>
      </dgm:t>
    </dgm:pt>
    <dgm:pt modelId="{E071ECF3-993D-4997-A223-0EB4018AB94E}" type="pres">
      <dgm:prSet presAssocID="{E22E5080-6AE9-404F-98A7-7A0A138123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FAF0B4-C71D-4C93-B29D-0F3ACEB46DAC}" type="pres">
      <dgm:prSet presAssocID="{CA619879-9682-4A9A-8B19-8EEE1A9DDA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E105C-5DA2-4D30-8D94-9DF04996ED43}" type="pres">
      <dgm:prSet presAssocID="{689276A3-8957-4D91-ABC7-0342A0A21409}" presName="sibTrans" presStyleLbl="sibTrans2D1" presStyleIdx="0" presStyleCnt="4"/>
      <dgm:spPr/>
      <dgm:t>
        <a:bodyPr/>
        <a:lstStyle/>
        <a:p>
          <a:endParaRPr lang="ru-RU"/>
        </a:p>
      </dgm:t>
    </dgm:pt>
    <dgm:pt modelId="{4FE3A4E5-72D1-4DC6-9E03-8E9E16D17B75}" type="pres">
      <dgm:prSet presAssocID="{689276A3-8957-4D91-ABC7-0342A0A2140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2DF0FCB7-52AA-4542-9718-42FC9EEBFEA0}" type="pres">
      <dgm:prSet presAssocID="{47FB6E91-B3FA-4B92-B558-B66325C9388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15476A-849A-446F-8EB7-4348A1D65EFF}" type="pres">
      <dgm:prSet presAssocID="{5C12928E-C9E2-4F88-9135-F5C57D60AB43}" presName="sibTrans" presStyleLbl="sibTrans2D1" presStyleIdx="1" presStyleCnt="4"/>
      <dgm:spPr/>
      <dgm:t>
        <a:bodyPr/>
        <a:lstStyle/>
        <a:p>
          <a:endParaRPr lang="ru-RU"/>
        </a:p>
      </dgm:t>
    </dgm:pt>
    <dgm:pt modelId="{60D0B5E2-59BA-4DCB-ABBD-AF2C6E14EF03}" type="pres">
      <dgm:prSet presAssocID="{5C12928E-C9E2-4F88-9135-F5C57D60AB43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573D47CC-AE97-4FAA-8E6A-826D90755EB4}" type="pres">
      <dgm:prSet presAssocID="{9E66F34F-733C-4256-9475-E1AEC667FF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B6C48-0F28-4C30-8317-F4779C05F5E1}" type="pres">
      <dgm:prSet presAssocID="{6CF83504-EEF6-429E-8FA8-6BD25A2A38F0}" presName="sibTrans" presStyleLbl="sibTrans2D1" presStyleIdx="2" presStyleCnt="4"/>
      <dgm:spPr/>
      <dgm:t>
        <a:bodyPr/>
        <a:lstStyle/>
        <a:p>
          <a:endParaRPr lang="ru-RU"/>
        </a:p>
      </dgm:t>
    </dgm:pt>
    <dgm:pt modelId="{6CC33D6B-9209-47BD-A6C6-1AF194EF0CD2}" type="pres">
      <dgm:prSet presAssocID="{6CF83504-EEF6-429E-8FA8-6BD25A2A38F0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11B4CBC4-AE1C-4904-826E-3BD4011B5EF6}" type="pres">
      <dgm:prSet presAssocID="{82DEDCF1-EB1A-4EA4-83D1-4C1AE66EE0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BA696A-C46C-41C3-8979-C51CF44A04E2}" type="pres">
      <dgm:prSet presAssocID="{15B6E2AF-4B08-480B-9E63-98F304AE953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CB8BEE9-D14C-4FD6-BDE1-FA93ED4A9B0A}" type="pres">
      <dgm:prSet presAssocID="{15B6E2AF-4B08-480B-9E63-98F304AE9531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2C79D222-8785-4DF5-888E-2884E35C685D}" srcId="{E22E5080-6AE9-404F-98A7-7A0A13812357}" destId="{9E66F34F-733C-4256-9475-E1AEC667FFE5}" srcOrd="2" destOrd="0" parTransId="{8F03A999-3FEC-4076-A2F0-437897B41F98}" sibTransId="{6CF83504-EEF6-429E-8FA8-6BD25A2A38F0}"/>
    <dgm:cxn modelId="{9BADAACC-9713-4330-88BA-76DB183AEAC1}" srcId="{E22E5080-6AE9-404F-98A7-7A0A13812357}" destId="{CA619879-9682-4A9A-8B19-8EEE1A9DDA31}" srcOrd="0" destOrd="0" parTransId="{816C185B-11B5-4CFF-A962-3123F3917227}" sibTransId="{689276A3-8957-4D91-ABC7-0342A0A21409}"/>
    <dgm:cxn modelId="{6E1E8A89-4A0B-4380-9732-80648831560C}" type="presOf" srcId="{689276A3-8957-4D91-ABC7-0342A0A21409}" destId="{4FE3A4E5-72D1-4DC6-9E03-8E9E16D17B75}" srcOrd="1" destOrd="0" presId="urn:microsoft.com/office/officeart/2005/8/layout/cycle2"/>
    <dgm:cxn modelId="{9C58D4A7-3ECC-4098-8256-C0D65BDB4A85}" type="presOf" srcId="{9E66F34F-733C-4256-9475-E1AEC667FFE5}" destId="{573D47CC-AE97-4FAA-8E6A-826D90755EB4}" srcOrd="0" destOrd="0" presId="urn:microsoft.com/office/officeart/2005/8/layout/cycle2"/>
    <dgm:cxn modelId="{DCD3BB36-5F64-4E04-A508-0F7192D23FB5}" srcId="{E22E5080-6AE9-404F-98A7-7A0A13812357}" destId="{82DEDCF1-EB1A-4EA4-83D1-4C1AE66EE040}" srcOrd="3" destOrd="0" parTransId="{BA2E9DB4-695C-44B0-809B-79366CA63544}" sibTransId="{15B6E2AF-4B08-480B-9E63-98F304AE9531}"/>
    <dgm:cxn modelId="{01A3BF07-7277-4828-9A04-682E71061F18}" type="presOf" srcId="{47FB6E91-B3FA-4B92-B558-B66325C9388D}" destId="{2DF0FCB7-52AA-4542-9718-42FC9EEBFEA0}" srcOrd="0" destOrd="0" presId="urn:microsoft.com/office/officeart/2005/8/layout/cycle2"/>
    <dgm:cxn modelId="{F62B7FAD-9FFE-4537-908D-64422EE6B2B2}" type="presOf" srcId="{15B6E2AF-4B08-480B-9E63-98F304AE9531}" destId="{5CB8BEE9-D14C-4FD6-BDE1-FA93ED4A9B0A}" srcOrd="1" destOrd="0" presId="urn:microsoft.com/office/officeart/2005/8/layout/cycle2"/>
    <dgm:cxn modelId="{38349FE7-5A87-401E-9088-79CD758F957A}" type="presOf" srcId="{6CF83504-EEF6-429E-8FA8-6BD25A2A38F0}" destId="{6CC33D6B-9209-47BD-A6C6-1AF194EF0CD2}" srcOrd="1" destOrd="0" presId="urn:microsoft.com/office/officeart/2005/8/layout/cycle2"/>
    <dgm:cxn modelId="{26E36F16-FCC0-472D-9EAF-F978A327E9DE}" srcId="{E22E5080-6AE9-404F-98A7-7A0A13812357}" destId="{47FB6E91-B3FA-4B92-B558-B66325C9388D}" srcOrd="1" destOrd="0" parTransId="{986F0269-4B48-4749-8F3B-FCD5D7C6A253}" sibTransId="{5C12928E-C9E2-4F88-9135-F5C57D60AB43}"/>
    <dgm:cxn modelId="{5461333D-7F85-4912-A9F1-A4C68B96EA54}" type="presOf" srcId="{689276A3-8957-4D91-ABC7-0342A0A21409}" destId="{6D3E105C-5DA2-4D30-8D94-9DF04996ED43}" srcOrd="0" destOrd="0" presId="urn:microsoft.com/office/officeart/2005/8/layout/cycle2"/>
    <dgm:cxn modelId="{38B74229-9A5B-49A7-A779-56F770992CE7}" type="presOf" srcId="{5C12928E-C9E2-4F88-9135-F5C57D60AB43}" destId="{60D0B5E2-59BA-4DCB-ABBD-AF2C6E14EF03}" srcOrd="1" destOrd="0" presId="urn:microsoft.com/office/officeart/2005/8/layout/cycle2"/>
    <dgm:cxn modelId="{2052FF4A-F3A0-47C3-BB68-4009278B962D}" type="presOf" srcId="{5C12928E-C9E2-4F88-9135-F5C57D60AB43}" destId="{7815476A-849A-446F-8EB7-4348A1D65EFF}" srcOrd="0" destOrd="0" presId="urn:microsoft.com/office/officeart/2005/8/layout/cycle2"/>
    <dgm:cxn modelId="{0E024B14-D145-459A-86F4-2BCB153EE76F}" type="presOf" srcId="{6CF83504-EEF6-429E-8FA8-6BD25A2A38F0}" destId="{C53B6C48-0F28-4C30-8317-F4779C05F5E1}" srcOrd="0" destOrd="0" presId="urn:microsoft.com/office/officeart/2005/8/layout/cycle2"/>
    <dgm:cxn modelId="{565C3D82-9621-425C-805C-0E9FA18504A2}" type="presOf" srcId="{82DEDCF1-EB1A-4EA4-83D1-4C1AE66EE040}" destId="{11B4CBC4-AE1C-4904-826E-3BD4011B5EF6}" srcOrd="0" destOrd="0" presId="urn:microsoft.com/office/officeart/2005/8/layout/cycle2"/>
    <dgm:cxn modelId="{8C28CE74-ADD9-4E4B-A77B-423A52D36E59}" type="presOf" srcId="{15B6E2AF-4B08-480B-9E63-98F304AE9531}" destId="{78BA696A-C46C-41C3-8979-C51CF44A04E2}" srcOrd="0" destOrd="0" presId="urn:microsoft.com/office/officeart/2005/8/layout/cycle2"/>
    <dgm:cxn modelId="{670151F9-CF4E-47A2-AC70-055E60DD34F6}" type="presOf" srcId="{E22E5080-6AE9-404F-98A7-7A0A13812357}" destId="{E071ECF3-993D-4997-A223-0EB4018AB94E}" srcOrd="0" destOrd="0" presId="urn:microsoft.com/office/officeart/2005/8/layout/cycle2"/>
    <dgm:cxn modelId="{F9EC5BF0-F93A-41A9-8BE1-251493C004D5}" type="presOf" srcId="{CA619879-9682-4A9A-8B19-8EEE1A9DDA31}" destId="{6CFAF0B4-C71D-4C93-B29D-0F3ACEB46DAC}" srcOrd="0" destOrd="0" presId="urn:microsoft.com/office/officeart/2005/8/layout/cycle2"/>
    <dgm:cxn modelId="{CA61A1B0-5137-4658-BDCC-57F4EA989984}" type="presParOf" srcId="{E071ECF3-993D-4997-A223-0EB4018AB94E}" destId="{6CFAF0B4-C71D-4C93-B29D-0F3ACEB46DAC}" srcOrd="0" destOrd="0" presId="urn:microsoft.com/office/officeart/2005/8/layout/cycle2"/>
    <dgm:cxn modelId="{17A0DB62-9151-4AEA-B2E4-6314AFEDBEF4}" type="presParOf" srcId="{E071ECF3-993D-4997-A223-0EB4018AB94E}" destId="{6D3E105C-5DA2-4D30-8D94-9DF04996ED43}" srcOrd="1" destOrd="0" presId="urn:microsoft.com/office/officeart/2005/8/layout/cycle2"/>
    <dgm:cxn modelId="{4812E820-3899-4293-A7A3-ACC410417497}" type="presParOf" srcId="{6D3E105C-5DA2-4D30-8D94-9DF04996ED43}" destId="{4FE3A4E5-72D1-4DC6-9E03-8E9E16D17B75}" srcOrd="0" destOrd="0" presId="urn:microsoft.com/office/officeart/2005/8/layout/cycle2"/>
    <dgm:cxn modelId="{5C3B4EF7-4653-4DE6-B682-0B19F38B07A1}" type="presParOf" srcId="{E071ECF3-993D-4997-A223-0EB4018AB94E}" destId="{2DF0FCB7-52AA-4542-9718-42FC9EEBFEA0}" srcOrd="2" destOrd="0" presId="urn:microsoft.com/office/officeart/2005/8/layout/cycle2"/>
    <dgm:cxn modelId="{B4271959-4A43-4F32-A52D-40C3418344D6}" type="presParOf" srcId="{E071ECF3-993D-4997-A223-0EB4018AB94E}" destId="{7815476A-849A-446F-8EB7-4348A1D65EFF}" srcOrd="3" destOrd="0" presId="urn:microsoft.com/office/officeart/2005/8/layout/cycle2"/>
    <dgm:cxn modelId="{75D95583-967B-430A-8F9D-28E825E3FE9F}" type="presParOf" srcId="{7815476A-849A-446F-8EB7-4348A1D65EFF}" destId="{60D0B5E2-59BA-4DCB-ABBD-AF2C6E14EF03}" srcOrd="0" destOrd="0" presId="urn:microsoft.com/office/officeart/2005/8/layout/cycle2"/>
    <dgm:cxn modelId="{8ACD4CCA-B544-4C5C-9923-A84452D205A8}" type="presParOf" srcId="{E071ECF3-993D-4997-A223-0EB4018AB94E}" destId="{573D47CC-AE97-4FAA-8E6A-826D90755EB4}" srcOrd="4" destOrd="0" presId="urn:microsoft.com/office/officeart/2005/8/layout/cycle2"/>
    <dgm:cxn modelId="{93130EB1-1948-475C-99B6-A138AB738938}" type="presParOf" srcId="{E071ECF3-993D-4997-A223-0EB4018AB94E}" destId="{C53B6C48-0F28-4C30-8317-F4779C05F5E1}" srcOrd="5" destOrd="0" presId="urn:microsoft.com/office/officeart/2005/8/layout/cycle2"/>
    <dgm:cxn modelId="{7B531932-AE47-4A6D-B81E-26CFF5CDB35F}" type="presParOf" srcId="{C53B6C48-0F28-4C30-8317-F4779C05F5E1}" destId="{6CC33D6B-9209-47BD-A6C6-1AF194EF0CD2}" srcOrd="0" destOrd="0" presId="urn:microsoft.com/office/officeart/2005/8/layout/cycle2"/>
    <dgm:cxn modelId="{EB97CC6F-FE65-47FE-9945-7A4CB02DE554}" type="presParOf" srcId="{E071ECF3-993D-4997-A223-0EB4018AB94E}" destId="{11B4CBC4-AE1C-4904-826E-3BD4011B5EF6}" srcOrd="6" destOrd="0" presId="urn:microsoft.com/office/officeart/2005/8/layout/cycle2"/>
    <dgm:cxn modelId="{D9AF875D-F59E-4426-9709-E2A516CCCEF1}" type="presParOf" srcId="{E071ECF3-993D-4997-A223-0EB4018AB94E}" destId="{78BA696A-C46C-41C3-8979-C51CF44A04E2}" srcOrd="7" destOrd="0" presId="urn:microsoft.com/office/officeart/2005/8/layout/cycle2"/>
    <dgm:cxn modelId="{66A1F4A0-ED80-4F5A-93BD-753189A700F2}" type="presParOf" srcId="{78BA696A-C46C-41C3-8979-C51CF44A04E2}" destId="{5CB8BEE9-D14C-4FD6-BDE1-FA93ED4A9B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85E42-D2A9-4533-9B0E-EFBC92B60B3C}">
      <dsp:nvSpPr>
        <dsp:cNvPr id="0" name=""/>
        <dsp:cNvSpPr/>
      </dsp:nvSpPr>
      <dsp:spPr>
        <a:xfrm>
          <a:off x="594065" y="0"/>
          <a:ext cx="6732748" cy="462428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DAE34-AD1D-4430-9ABA-BFC79EBEA14B}">
      <dsp:nvSpPr>
        <dsp:cNvPr id="0" name=""/>
        <dsp:cNvSpPr/>
      </dsp:nvSpPr>
      <dsp:spPr>
        <a:xfrm>
          <a:off x="3497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Design</a:t>
          </a:r>
          <a:endParaRPr lang="ru-RU" sz="3500" kern="1200" dirty="0"/>
        </a:p>
      </dsp:txBody>
      <dsp:txXfrm>
        <a:off x="93793" y="1477582"/>
        <a:ext cx="2309111" cy="1669123"/>
      </dsp:txXfrm>
    </dsp:sp>
    <dsp:sp modelId="{695C9CA5-3812-43E5-B90C-7137DF8FC033}">
      <dsp:nvSpPr>
        <dsp:cNvPr id="0" name=""/>
        <dsp:cNvSpPr/>
      </dsp:nvSpPr>
      <dsp:spPr>
        <a:xfrm>
          <a:off x="2715588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Implement</a:t>
          </a:r>
          <a:endParaRPr lang="ru-RU" sz="3500" kern="1200" dirty="0"/>
        </a:p>
      </dsp:txBody>
      <dsp:txXfrm>
        <a:off x="2805884" y="1477582"/>
        <a:ext cx="2309111" cy="1669123"/>
      </dsp:txXfrm>
    </dsp:sp>
    <dsp:sp modelId="{8C21F85B-007E-4A5B-8C96-8EE0909CCE0F}">
      <dsp:nvSpPr>
        <dsp:cNvPr id="0" name=""/>
        <dsp:cNvSpPr/>
      </dsp:nvSpPr>
      <dsp:spPr>
        <a:xfrm>
          <a:off x="5427679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Test</a:t>
          </a:r>
          <a:endParaRPr lang="ru-RU" sz="3500" kern="1200" dirty="0"/>
        </a:p>
      </dsp:txBody>
      <dsp:txXfrm>
        <a:off x="5517975" y="1477582"/>
        <a:ext cx="2309111" cy="1669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85E42-D2A9-4533-9B0E-EFBC92B60B3C}">
      <dsp:nvSpPr>
        <dsp:cNvPr id="0" name=""/>
        <dsp:cNvSpPr/>
      </dsp:nvSpPr>
      <dsp:spPr>
        <a:xfrm>
          <a:off x="594065" y="0"/>
          <a:ext cx="6732748" cy="462428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DAE34-AD1D-4430-9ABA-BFC79EBEA14B}">
      <dsp:nvSpPr>
        <dsp:cNvPr id="0" name=""/>
        <dsp:cNvSpPr/>
      </dsp:nvSpPr>
      <dsp:spPr>
        <a:xfrm>
          <a:off x="2961" y="1387286"/>
          <a:ext cx="1858359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Design</a:t>
          </a:r>
          <a:endParaRPr lang="ru-RU" sz="2500" kern="1200" dirty="0"/>
        </a:p>
      </dsp:txBody>
      <dsp:txXfrm>
        <a:off x="93257" y="1477582"/>
        <a:ext cx="1677767" cy="1669123"/>
      </dsp:txXfrm>
    </dsp:sp>
    <dsp:sp modelId="{695C9CA5-3812-43E5-B90C-7137DF8FC033}">
      <dsp:nvSpPr>
        <dsp:cNvPr id="0" name=""/>
        <dsp:cNvSpPr/>
      </dsp:nvSpPr>
      <dsp:spPr>
        <a:xfrm>
          <a:off x="2021827" y="1387286"/>
          <a:ext cx="1858359" cy="1849715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Test</a:t>
          </a:r>
          <a:endParaRPr lang="ru-RU" sz="2500" b="1" kern="1200" dirty="0"/>
        </a:p>
      </dsp:txBody>
      <dsp:txXfrm>
        <a:off x="2112123" y="1477582"/>
        <a:ext cx="1677767" cy="1669123"/>
      </dsp:txXfrm>
    </dsp:sp>
    <dsp:sp modelId="{8C21F85B-007E-4A5B-8C96-8EE0909CCE0F}">
      <dsp:nvSpPr>
        <dsp:cNvPr id="0" name=""/>
        <dsp:cNvSpPr/>
      </dsp:nvSpPr>
      <dsp:spPr>
        <a:xfrm>
          <a:off x="4040693" y="1387286"/>
          <a:ext cx="1858359" cy="1849715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Implement</a:t>
          </a:r>
          <a:endParaRPr lang="ru-RU" sz="2500" b="1" kern="1200" dirty="0"/>
        </a:p>
      </dsp:txBody>
      <dsp:txXfrm>
        <a:off x="4130989" y="1477582"/>
        <a:ext cx="1677767" cy="1669123"/>
      </dsp:txXfrm>
    </dsp:sp>
    <dsp:sp modelId="{9608AAB3-6559-4338-8423-10DD455883B8}">
      <dsp:nvSpPr>
        <dsp:cNvPr id="0" name=""/>
        <dsp:cNvSpPr/>
      </dsp:nvSpPr>
      <dsp:spPr>
        <a:xfrm>
          <a:off x="6059559" y="1387286"/>
          <a:ext cx="1858359" cy="1849715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Test</a:t>
          </a:r>
          <a:endParaRPr lang="ru-RU" sz="2500" b="1" kern="1200" dirty="0"/>
        </a:p>
      </dsp:txBody>
      <dsp:txXfrm>
        <a:off x="6149855" y="1477582"/>
        <a:ext cx="1677767" cy="16691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AF0B4-C71D-4C93-B29D-0F3ACEB46DAC}">
      <dsp:nvSpPr>
        <dsp:cNvPr id="0" name=""/>
        <dsp:cNvSpPr/>
      </dsp:nvSpPr>
      <dsp:spPr>
        <a:xfrm>
          <a:off x="2673296" y="1430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Design</a:t>
          </a:r>
          <a:endParaRPr lang="ru-RU" sz="1800" b="0" kern="1200" dirty="0"/>
        </a:p>
      </dsp:txBody>
      <dsp:txXfrm>
        <a:off x="2902657" y="230791"/>
        <a:ext cx="1107451" cy="1107451"/>
      </dsp:txXfrm>
    </dsp:sp>
    <dsp:sp modelId="{6D3E105C-5DA2-4D30-8D94-9DF04996ED43}">
      <dsp:nvSpPr>
        <dsp:cNvPr id="0" name=""/>
        <dsp:cNvSpPr/>
      </dsp:nvSpPr>
      <dsp:spPr>
        <a:xfrm rot="2700000">
          <a:off x="4071433" y="1343758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4089752" y="1405249"/>
        <a:ext cx="291877" cy="317149"/>
      </dsp:txXfrm>
    </dsp:sp>
    <dsp:sp modelId="{2DF0FCB7-52AA-4542-9718-42FC9EEBFEA0}">
      <dsp:nvSpPr>
        <dsp:cNvPr id="0" name=""/>
        <dsp:cNvSpPr/>
      </dsp:nvSpPr>
      <dsp:spPr>
        <a:xfrm>
          <a:off x="4337051" y="1665184"/>
          <a:ext cx="1566173" cy="1566173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4566412" y="1894545"/>
        <a:ext cx="1107451" cy="1107451"/>
      </dsp:txXfrm>
    </dsp:sp>
    <dsp:sp modelId="{7815476A-849A-446F-8EB7-4348A1D65EFF}">
      <dsp:nvSpPr>
        <dsp:cNvPr id="0" name=""/>
        <dsp:cNvSpPr/>
      </dsp:nvSpPr>
      <dsp:spPr>
        <a:xfrm rot="8100000">
          <a:off x="4088122" y="3007513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4194893" y="3069004"/>
        <a:ext cx="291877" cy="317149"/>
      </dsp:txXfrm>
    </dsp:sp>
    <dsp:sp modelId="{573D47CC-AE97-4FAA-8E6A-826D90755EB4}">
      <dsp:nvSpPr>
        <dsp:cNvPr id="0" name=""/>
        <dsp:cNvSpPr/>
      </dsp:nvSpPr>
      <dsp:spPr>
        <a:xfrm>
          <a:off x="2673297" y="3328939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Implement</a:t>
          </a:r>
          <a:endParaRPr lang="ru-RU" sz="1800" b="0" kern="1200" dirty="0"/>
        </a:p>
      </dsp:txBody>
      <dsp:txXfrm>
        <a:off x="2902658" y="3558300"/>
        <a:ext cx="1107451" cy="1107451"/>
      </dsp:txXfrm>
    </dsp:sp>
    <dsp:sp modelId="{C53B6C48-0F28-4C30-8317-F4779C05F5E1}">
      <dsp:nvSpPr>
        <dsp:cNvPr id="0" name=""/>
        <dsp:cNvSpPr/>
      </dsp:nvSpPr>
      <dsp:spPr>
        <a:xfrm rot="13500000">
          <a:off x="2424367" y="3024202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2531138" y="3174145"/>
        <a:ext cx="291877" cy="317149"/>
      </dsp:txXfrm>
    </dsp:sp>
    <dsp:sp modelId="{11B4CBC4-AE1C-4904-826E-3BD4011B5EF6}">
      <dsp:nvSpPr>
        <dsp:cNvPr id="0" name=""/>
        <dsp:cNvSpPr/>
      </dsp:nvSpPr>
      <dsp:spPr>
        <a:xfrm>
          <a:off x="1009542" y="1665185"/>
          <a:ext cx="1566173" cy="1566173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1238903" y="1894546"/>
        <a:ext cx="1107451" cy="1107451"/>
      </dsp:txXfrm>
    </dsp:sp>
    <dsp:sp modelId="{78BA696A-C46C-41C3-8979-C51CF44A04E2}">
      <dsp:nvSpPr>
        <dsp:cNvPr id="0" name=""/>
        <dsp:cNvSpPr/>
      </dsp:nvSpPr>
      <dsp:spPr>
        <a:xfrm rot="18900000">
          <a:off x="2407678" y="1360447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2425997" y="1510390"/>
        <a:ext cx="291877" cy="317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</a:t>
            </a:r>
            <a:r>
              <a:rPr lang="ru-RU" baseline="0" dirty="0" smtClean="0"/>
              <a:t> </a:t>
            </a:r>
            <a:r>
              <a:rPr lang="en-US" baseline="0" dirty="0" smtClean="0"/>
              <a:t>Assert-</a:t>
            </a:r>
            <a:r>
              <a:rPr lang="ru-RU" baseline="0" dirty="0" err="1" smtClean="0"/>
              <a:t>ов</a:t>
            </a:r>
            <a:r>
              <a:rPr lang="ru-RU" baseline="0" dirty="0" smtClean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78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Нужно следить, чтобы все сначала написали тест, а потом уже правили</a:t>
            </a:r>
            <a:r>
              <a:rPr lang="ru-RU" baseline="0" dirty="0" smtClean="0"/>
              <a:t> код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223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Инфраструктурка</a:t>
            </a:r>
            <a:r>
              <a:rPr lang="ru-RU" dirty="0" smtClean="0"/>
              <a:t> для тестирования:</a:t>
            </a:r>
            <a:r>
              <a:rPr lang="ru-RU" baseline="0" dirty="0" smtClean="0"/>
              <a:t> создать базу </a:t>
            </a:r>
            <a:r>
              <a:rPr lang="ru-RU" dirty="0" smtClean="0"/>
              <a:t>тестовых пар </a:t>
            </a:r>
            <a:r>
              <a:rPr lang="en-US" dirty="0" smtClean="0"/>
              <a:t>XML — CSV</a:t>
            </a:r>
            <a:r>
              <a:rPr lang="ru-RU" dirty="0" smtClean="0"/>
              <a:t> и гонять тесты</a:t>
            </a:r>
            <a:r>
              <a:rPr lang="ru-RU" baseline="0" dirty="0" smtClean="0"/>
              <a:t> по ней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752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Проектирование с</a:t>
            </a:r>
            <a:r>
              <a:rPr lang="ru-RU" baseline="0" dirty="0" smtClean="0"/>
              <a:t> учетом тестируемости как правило дает хороший дизайн:</a:t>
            </a:r>
          </a:p>
          <a:p>
            <a:r>
              <a:rPr lang="ru-RU" baseline="0" dirty="0" smtClean="0"/>
              <a:t>Чтобы проще тестировать, код разбивается на модули.</a:t>
            </a:r>
          </a:p>
          <a:p>
            <a:r>
              <a:rPr lang="ru-RU" baseline="0" dirty="0" smtClean="0"/>
              <a:t>Ввод-вывод и другие «трудные» зависимости отделяются.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Это ещё одна причина, почему все любят </a:t>
            </a:r>
            <a:r>
              <a:rPr lang="en-US" baseline="0" dirty="0" smtClean="0"/>
              <a:t>TDD</a:t>
            </a:r>
            <a:r>
              <a:rPr lang="ru-RU" baseline="0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Таймер → качалка → </a:t>
            </a:r>
            <a:r>
              <a:rPr lang="ru-RU" dirty="0" err="1" smtClean="0"/>
              <a:t>парсер</a:t>
            </a:r>
            <a:r>
              <a:rPr lang="ru-RU" dirty="0" smtClean="0"/>
              <a:t> → </a:t>
            </a:r>
            <a:r>
              <a:rPr lang="ru-RU" dirty="0" err="1" smtClean="0"/>
              <a:t>измерялка</a:t>
            </a:r>
            <a:r>
              <a:rPr lang="ru-RU" dirty="0" smtClean="0"/>
              <a:t> → </a:t>
            </a:r>
            <a:r>
              <a:rPr lang="ru-RU" dirty="0" err="1" smtClean="0"/>
              <a:t>отчетогенерилка</a:t>
            </a:r>
            <a:r>
              <a:rPr lang="ru-RU" dirty="0" smtClean="0"/>
              <a:t> → </a:t>
            </a:r>
            <a:r>
              <a:rPr lang="ru-RU" dirty="0" err="1" smtClean="0"/>
              <a:t>отправлялка</a:t>
            </a:r>
            <a:endParaRPr lang="ru-RU" dirty="0" smtClean="0"/>
          </a:p>
          <a:p>
            <a:r>
              <a:rPr lang="ru-RU" dirty="0" smtClean="0"/>
              <a:t>Хитрая логика тут: </a:t>
            </a:r>
            <a:r>
              <a:rPr lang="ru-RU" dirty="0" err="1" smtClean="0"/>
              <a:t>парсер</a:t>
            </a:r>
            <a:r>
              <a:rPr lang="ru-RU" dirty="0" smtClean="0"/>
              <a:t>,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и</a:t>
            </a:r>
            <a:r>
              <a:rPr lang="ru-RU" dirty="0" err="1" smtClean="0"/>
              <a:t>змерялка</a:t>
            </a:r>
            <a:r>
              <a:rPr lang="ru-RU" dirty="0" smtClean="0"/>
              <a:t>,</a:t>
            </a:r>
            <a:r>
              <a:rPr lang="ru-RU" baseline="0" dirty="0" smtClean="0"/>
              <a:t> </a:t>
            </a:r>
            <a:r>
              <a:rPr lang="ru-RU" dirty="0" err="1" smtClean="0"/>
              <a:t>отчетогенерилка</a:t>
            </a:r>
            <a:r>
              <a:rPr lang="ru-RU" dirty="0" smtClean="0"/>
              <a:t> </a:t>
            </a:r>
          </a:p>
          <a:p>
            <a:r>
              <a:rPr lang="ru-RU" dirty="0" smtClean="0"/>
              <a:t>Её нужно тестировать!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50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Контур.Кампус</a:t>
            </a:r>
            <a:r>
              <a:rPr lang="ru-RU" dirty="0" smtClean="0"/>
              <a:t>, ноябрь 2013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diogoosorio.com/public/images/blog/tdd_fl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72" y="332656"/>
            <a:ext cx="5606256" cy="585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TDD:</a:t>
            </a:r>
            <a:r>
              <a:rPr lang="ru-RU" dirty="0"/>
              <a:t> </a:t>
            </a:r>
            <a:r>
              <a:rPr lang="ru-RU" dirty="0" smtClean="0"/>
              <a:t>Анатомия теста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Гуру советуют </a:t>
            </a:r>
            <a:r>
              <a:rPr lang="en-US" dirty="0" smtClean="0"/>
              <a:t>AAA</a:t>
            </a:r>
            <a:r>
              <a:rPr lang="ru-RU" dirty="0" smtClean="0"/>
              <a:t>:</a:t>
            </a:r>
          </a:p>
          <a:p>
            <a:r>
              <a:rPr lang="en-US" dirty="0" smtClean="0"/>
              <a:t>Arrange</a:t>
            </a:r>
          </a:p>
          <a:p>
            <a:r>
              <a:rPr lang="en-US" dirty="0" smtClean="0"/>
              <a:t>Act</a:t>
            </a:r>
          </a:p>
          <a:p>
            <a:r>
              <a:rPr lang="en-US" dirty="0" smtClean="0"/>
              <a:t>Assert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-радикализм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 строчки рабочего кода без теста.</a:t>
            </a:r>
          </a:p>
          <a:p>
            <a:r>
              <a:rPr lang="ru-RU" dirty="0" smtClean="0"/>
              <a:t>Падающий тест — единственная причина, по которой можно приступать к кодированию рабочей системы</a:t>
            </a:r>
          </a:p>
          <a:p>
            <a:r>
              <a:rPr lang="en-US" dirty="0" smtClean="0"/>
              <a:t>Duct-tape programming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20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</a:t>
            </a:r>
            <a:r>
              <a:rPr lang="ru-RU" dirty="0" smtClean="0"/>
              <a:t>о большинство возражений ошибочны!</a:t>
            </a:r>
          </a:p>
        </p:txBody>
      </p:sp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но пожить немного в режиме </a:t>
            </a:r>
            <a:r>
              <a:rPr lang="en-US" dirty="0" smtClean="0"/>
              <a:t>TDD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		должен каждый.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83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Наконец, есть вещи про тестирование, </a:t>
            </a:r>
            <a:br>
              <a:rPr lang="ru-RU" dirty="0" smtClean="0"/>
            </a:br>
            <a:r>
              <a:rPr lang="ru-RU" dirty="0" smtClean="0"/>
              <a:t>			с которыми согласны все.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TDD =  Tests + Tests first + Design driven by tests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3704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Абсолютный минимум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Алгоритм → тест</a:t>
            </a:r>
          </a:p>
          <a:p>
            <a:r>
              <a:rPr lang="ru-RU" dirty="0" smtClean="0"/>
              <a:t>Есть граничные случаи → тест +</a:t>
            </a:r>
            <a:r>
              <a:rPr lang="en-US" dirty="0" smtClean="0"/>
              <a:t> docs</a:t>
            </a:r>
            <a:endParaRPr lang="ru-RU" dirty="0" smtClean="0"/>
          </a:p>
          <a:p>
            <a:r>
              <a:rPr lang="ru-RU" dirty="0" smtClean="0"/>
              <a:t>Формат данных → тест</a:t>
            </a:r>
          </a:p>
          <a:p>
            <a:r>
              <a:rPr lang="ru-RU" dirty="0" smtClean="0"/>
              <a:t>Изменение формата → тест на совместимость</a:t>
            </a:r>
          </a:p>
          <a:p>
            <a:r>
              <a:rPr lang="ru-RU" dirty="0" smtClean="0"/>
              <a:t>Внешний </a:t>
            </a:r>
            <a:r>
              <a:rPr lang="en-US" dirty="0" smtClean="0"/>
              <a:t>API</a:t>
            </a:r>
            <a:r>
              <a:rPr lang="ru-RU" dirty="0" smtClean="0"/>
              <a:t> → тест</a:t>
            </a:r>
          </a:p>
          <a:p>
            <a:r>
              <a:rPr lang="ru-RU" dirty="0" smtClean="0"/>
              <a:t>Изменение </a:t>
            </a:r>
            <a:r>
              <a:rPr lang="en-US" dirty="0" smtClean="0"/>
              <a:t>API → </a:t>
            </a:r>
            <a:r>
              <a:rPr lang="ru-RU" dirty="0" smtClean="0"/>
              <a:t>тест на совместимость</a:t>
            </a:r>
          </a:p>
          <a:p>
            <a:r>
              <a:rPr lang="ru-RU" dirty="0" smtClean="0"/>
              <a:t>Регулярное выражение → тест</a:t>
            </a:r>
          </a:p>
          <a:p>
            <a:r>
              <a:rPr lang="ru-RU" dirty="0" smtClean="0"/>
              <a:t>Много данных → нагрузочный тест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2761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ru-RU" dirty="0" smtClean="0"/>
              <a:t>0 минут практики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Написать несколько тестов на работу метода </a:t>
            </a:r>
            <a:r>
              <a:rPr lang="en-US" b="1" dirty="0" err="1" smtClean="0"/>
              <a:t>Parser.SplitToFields</a:t>
            </a:r>
            <a:endParaRPr lang="en-US" sz="8000" b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-24159"/>
            <a:ext cx="4572000" cy="18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572000" y="-24159"/>
            <a:ext cx="4572000" cy="18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66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6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6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Утилита:</a:t>
            </a:r>
          </a:p>
          <a:p>
            <a:r>
              <a:rPr lang="ru-RU" dirty="0" smtClean="0"/>
              <a:t>Читает файл в </a:t>
            </a:r>
            <a:r>
              <a:rPr lang="en-US" dirty="0" smtClean="0"/>
              <a:t>XML-</a:t>
            </a:r>
            <a:r>
              <a:rPr lang="ru-RU" dirty="0" smtClean="0"/>
              <a:t>формате</a:t>
            </a:r>
          </a:p>
          <a:p>
            <a:r>
              <a:rPr lang="ru-RU" dirty="0" smtClean="0"/>
              <a:t>Сохраняет прочитанные данные в </a:t>
            </a:r>
            <a:r>
              <a:rPr lang="en-US" dirty="0" smtClean="0"/>
              <a:t>CSV</a:t>
            </a:r>
            <a:r>
              <a:rPr lang="ru-RU" dirty="0" smtClean="0"/>
              <a:t>-файл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89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for Testability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3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Авто-тестирование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Проверять систему по частям</a:t>
            </a:r>
          </a:p>
          <a:p>
            <a:r>
              <a:rPr lang="ru-RU" dirty="0" smtClean="0"/>
              <a:t>Тесты — программки</a:t>
            </a:r>
          </a:p>
          <a:p>
            <a:r>
              <a:rPr lang="ru-RU" dirty="0" smtClean="0"/>
              <a:t>Работают </a:t>
            </a:r>
            <a:r>
              <a:rPr lang="ru-RU" i="1" dirty="0" smtClean="0"/>
              <a:t>автоматически</a:t>
            </a:r>
            <a:r>
              <a:rPr lang="ru-RU" dirty="0" smtClean="0"/>
              <a:t>: </a:t>
            </a:r>
            <a:r>
              <a:rPr lang="en-US" dirty="0" smtClean="0"/>
              <a:t>Red / Green</a:t>
            </a:r>
          </a:p>
          <a:p>
            <a:r>
              <a:rPr lang="ru-RU" dirty="0" smtClean="0"/>
              <a:t>Независимые </a:t>
            </a:r>
          </a:p>
          <a:p>
            <a:pPr marL="514350" lvl="1" indent="0">
              <a:buNone/>
            </a:pPr>
            <a:r>
              <a:rPr lang="ru-RU" dirty="0" smtClean="0"/>
              <a:t>друг от друга; </a:t>
            </a:r>
          </a:p>
          <a:p>
            <a:pPr marL="514350" lvl="1" indent="0">
              <a:buNone/>
            </a:pPr>
            <a:r>
              <a:rPr lang="ru-RU" dirty="0" smtClean="0"/>
              <a:t>от среды выполнения</a:t>
            </a:r>
          </a:p>
          <a:p>
            <a:r>
              <a:rPr lang="ru-RU" dirty="0" smtClean="0"/>
              <a:t>Повторяемые</a:t>
            </a:r>
          </a:p>
          <a:p>
            <a:r>
              <a:rPr lang="ru-RU" dirty="0" smtClean="0"/>
              <a:t>Быстрые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32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Бот для магазина в </a:t>
            </a:r>
            <a:r>
              <a:rPr lang="en-US" dirty="0" smtClean="0"/>
              <a:t>online RPG</a:t>
            </a:r>
            <a:r>
              <a:rPr lang="ru-RU" dirty="0" smtClean="0"/>
              <a:t>-игре: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Каждые 10 минут проверяет наличие «крутых» шмоток в продаже:</a:t>
            </a:r>
          </a:p>
          <a:p>
            <a:pPr lvl="1">
              <a:buFont typeface="Arial" charset="0"/>
              <a:buChar char="•"/>
            </a:pPr>
            <a:r>
              <a:rPr lang="ru-RU" dirty="0" smtClean="0"/>
              <a:t>С большим бонусом к «силе»</a:t>
            </a:r>
          </a:p>
          <a:p>
            <a:pPr lvl="1">
              <a:buFont typeface="Arial" charset="0"/>
              <a:buChar char="•"/>
            </a:pPr>
            <a:r>
              <a:rPr lang="ru-RU" dirty="0" err="1" smtClean="0"/>
              <a:t>Готично</a:t>
            </a:r>
            <a:r>
              <a:rPr lang="ru-RU" dirty="0" smtClean="0"/>
              <a:t>-черного цвета.</a:t>
            </a:r>
          </a:p>
          <a:p>
            <a:pPr lvl="1">
              <a:buFont typeface="Arial" charset="0"/>
              <a:buChar char="•"/>
            </a:pPr>
            <a:r>
              <a:rPr lang="ru-RU" dirty="0" smtClean="0"/>
              <a:t>По выгодной цене.</a:t>
            </a:r>
          </a:p>
          <a:p>
            <a:pPr>
              <a:buFont typeface="Arial" charset="0"/>
              <a:buChar char="•"/>
            </a:pPr>
            <a:endParaRPr lang="ru-RU" dirty="0" smtClean="0"/>
          </a:p>
          <a:p>
            <a:pPr>
              <a:buFont typeface="Arial" charset="0"/>
              <a:buChar char="•"/>
            </a:pPr>
            <a:r>
              <a:rPr lang="ru-RU" dirty="0" smtClean="0"/>
              <a:t>Если есть — сигнализирует владельцу.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748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r>
              <a:rPr lang="en-US" dirty="0" smtClean="0"/>
              <a:t> </a:t>
            </a:r>
            <a:r>
              <a:rPr lang="ru-RU" dirty="0" smtClean="0"/>
              <a:t>на вечер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Решить тестовую с использованием всего, что было сегодня изучено:</a:t>
            </a:r>
          </a:p>
          <a:p>
            <a:pPr marL="514350" indent="-514350">
              <a:buAutoNum type="arabicPeriod"/>
            </a:pPr>
            <a:r>
              <a:rPr lang="en-US" dirty="0" smtClean="0"/>
              <a:t>TDD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Обратный индекс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Декомпозиция</a:t>
            </a:r>
          </a:p>
          <a:p>
            <a:pPr marL="514350" indent="-514350">
              <a:buAutoNum type="arabicPeriod"/>
            </a:pPr>
            <a:r>
              <a:rPr lang="en-US" dirty="0" smtClean="0"/>
              <a:t>LINQ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Regexp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1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тестов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Модульные</a:t>
            </a:r>
          </a:p>
          <a:p>
            <a:r>
              <a:rPr lang="ru-RU" dirty="0" smtClean="0"/>
              <a:t>Интеграционные</a:t>
            </a:r>
          </a:p>
          <a:p>
            <a:r>
              <a:rPr lang="ru-RU" dirty="0" smtClean="0"/>
              <a:t>Функциональные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56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Framework 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0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</a:t>
            </a:r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4057698441"/>
              </p:ext>
            </p:extLst>
          </p:nvPr>
        </p:nvGraphicFramePr>
        <p:xfrm>
          <a:off x="683568" y="1397000"/>
          <a:ext cx="792088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9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951959230"/>
              </p:ext>
            </p:extLst>
          </p:nvPr>
        </p:nvGraphicFramePr>
        <p:xfrm>
          <a:off x="683568" y="1685032"/>
          <a:ext cx="792088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61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169981546"/>
              </p:ext>
            </p:extLst>
          </p:nvPr>
        </p:nvGraphicFramePr>
        <p:xfrm>
          <a:off x="1043608" y="1268760"/>
          <a:ext cx="69127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1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чем смысл?!?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 — пример использования</a:t>
            </a:r>
          </a:p>
          <a:p>
            <a:r>
              <a:rPr lang="ru-RU" dirty="0" smtClean="0"/>
              <a:t>«Какой бы ещё тест выдумать?!»</a:t>
            </a:r>
          </a:p>
          <a:p>
            <a:r>
              <a:rPr lang="ru-RU" dirty="0" smtClean="0"/>
              <a:t>«Тесты? Нет, не хватило времени…»</a:t>
            </a:r>
          </a:p>
          <a:p>
            <a:r>
              <a:rPr lang="ru-RU" dirty="0" smtClean="0"/>
              <a:t>Гарантия работоспособности.</a:t>
            </a:r>
            <a:endParaRPr lang="ru-RU" dirty="0"/>
          </a:p>
          <a:p>
            <a:r>
              <a:rPr lang="ru-RU" dirty="0" smtClean="0"/>
              <a:t>Это весело!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121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3419</TotalTime>
  <Words>371</Words>
  <Application>Microsoft Office PowerPoint</Application>
  <PresentationFormat>Экран (4:3)</PresentationFormat>
  <Paragraphs>103</Paragraphs>
  <Slides>21</Slides>
  <Notes>6</Notes>
  <HiddenSlides>3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ТЕСТИРОВАНИЕ</vt:lpstr>
      <vt:lpstr>Авто-тестирование</vt:lpstr>
      <vt:lpstr>Виды тестов</vt:lpstr>
      <vt:lpstr>Test Framework Demo</vt:lpstr>
      <vt:lpstr>Test Driven Development</vt:lpstr>
      <vt:lpstr>Не TDD</vt:lpstr>
      <vt:lpstr>TDD</vt:lpstr>
      <vt:lpstr>TDD</vt:lpstr>
      <vt:lpstr>В чем смысл?!?</vt:lpstr>
      <vt:lpstr>Презентация PowerPoint</vt:lpstr>
      <vt:lpstr>TDD: Анатомия теста</vt:lpstr>
      <vt:lpstr>TDD-радикализм</vt:lpstr>
      <vt:lpstr>TDD — спорная техника</vt:lpstr>
      <vt:lpstr>TDD — спорная техника</vt:lpstr>
      <vt:lpstr>TDD — спорная техника</vt:lpstr>
      <vt:lpstr>Абсолютный минимум</vt:lpstr>
      <vt:lpstr>10 минут практики</vt:lpstr>
      <vt:lpstr>Как тестировать?</vt:lpstr>
      <vt:lpstr>Design for Testability</vt:lpstr>
      <vt:lpstr>Как тестировать?</vt:lpstr>
      <vt:lpstr>Задача на вечер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xoposhiy</cp:lastModifiedBy>
  <cp:revision>46</cp:revision>
  <dcterms:created xsi:type="dcterms:W3CDTF">2013-06-28T10:07:11Z</dcterms:created>
  <dcterms:modified xsi:type="dcterms:W3CDTF">2013-11-21T18:52:23Z</dcterms:modified>
</cp:coreProperties>
</file>