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08" r:id="rId9"/>
    <p:sldId id="323" r:id="rId10"/>
    <p:sldId id="259" r:id="rId11"/>
    <p:sldId id="322" r:id="rId12"/>
    <p:sldId id="319" r:id="rId13"/>
    <p:sldId id="306" r:id="rId14"/>
    <p:sldId id="324" r:id="rId15"/>
    <p:sldId id="325" r:id="rId16"/>
    <p:sldId id="310" r:id="rId17"/>
    <p:sldId id="309" r:id="rId18"/>
    <p:sldId id="313" r:id="rId19"/>
    <p:sldId id="311" r:id="rId20"/>
    <p:sldId id="312" r:id="rId21"/>
    <p:sldId id="32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oposhiy/tr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kamp-ekb" TargetMode="External"/><Relationship Id="rId2" Type="http://schemas.openxmlformats.org/officeDocument/2006/relationships/hyperlink" Target="https://github.com/kontur-edu/kampus-ekb-2013-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2013</a:t>
            </a:r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branch &lt;name&gt;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branchName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clone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git@github.com:xoposhiy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trash.git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://github.com/xoposhiy/trash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</a:t>
            </a:r>
            <a:r>
              <a:rPr lang="en-US" dirty="0" smtClean="0"/>
              <a:t>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</a:t>
            </a:r>
            <a:r>
              <a:rPr lang="en-US" dirty="0" smtClean="0"/>
              <a:t>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github.com/kontur-edu/kampus-ekb-2013-11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https://bit.ly/kamp-ekb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31190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32" y="3366392"/>
            <a:ext cx="7365032" cy="26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6880772" y="3790856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45224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SSH Keys → Add SSH Key → … → </a:t>
            </a:r>
            <a:r>
              <a:rPr lang="en-US" dirty="0" err="1" smtClean="0"/>
              <a:t>Ctrl+V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ssh-keygen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[ENTER]</a:t>
            </a:r>
            <a:r>
              <a:rPr lang="ru-RU" dirty="0" smtClean="0"/>
              <a:t>, </a:t>
            </a:r>
            <a:r>
              <a:rPr lang="en-US" dirty="0" smtClean="0"/>
              <a:t>[ENTER]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clip &lt; ~/.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pPr marL="0" indent="0">
              <a:buNone/>
            </a:pPr>
            <a:r>
              <a:rPr lang="en-US" dirty="0" smtClean="0"/>
              <a:t>http://github.com</a:t>
            </a:r>
            <a:endParaRPr lang="en-US" dirty="0"/>
          </a:p>
        </p:txBody>
      </p:sp>
      <p:pic>
        <p:nvPicPr>
          <p:cNvPr id="7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6" y="73533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астройка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Words>318</Words>
  <Application>Microsoft Office PowerPoint</Application>
  <PresentationFormat>Экран (4:3)</PresentationFormat>
  <Paragraphs>94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Настройка</vt:lpstr>
      <vt:lpstr>Основы</vt:lpstr>
      <vt:lpstr>Настройка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Remotes</vt:lpstr>
      <vt:lpstr>Внутренности</vt:lpstr>
      <vt:lpstr>Игра</vt:lpstr>
      <vt:lpstr>Игра 2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59</cp:revision>
  <dcterms:created xsi:type="dcterms:W3CDTF">2013-06-28T10:07:11Z</dcterms:created>
  <dcterms:modified xsi:type="dcterms:W3CDTF">2013-11-23T03:34:03Z</dcterms:modified>
</cp:coreProperties>
</file>