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99" r:id="rId6"/>
    <p:sldId id="265" r:id="rId7"/>
    <p:sldId id="269" r:id="rId8"/>
    <p:sldId id="268" r:id="rId9"/>
    <p:sldId id="277" r:id="rId10"/>
    <p:sldId id="270" r:id="rId11"/>
    <p:sldId id="300" r:id="rId12"/>
    <p:sldId id="261" r:id="rId13"/>
    <p:sldId id="295" r:id="rId14"/>
    <p:sldId id="281" r:id="rId15"/>
    <p:sldId id="296" r:id="rId16"/>
    <p:sldId id="280" r:id="rId17"/>
    <p:sldId id="297" r:id="rId18"/>
    <p:sldId id="304" r:id="rId19"/>
    <p:sldId id="284" r:id="rId20"/>
    <p:sldId id="305" r:id="rId21"/>
    <p:sldId id="283" r:id="rId22"/>
    <p:sldId id="30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176" autoAdjust="0"/>
  </p:normalViewPr>
  <p:slideViewPr>
    <p:cSldViewPr>
      <p:cViewPr varScale="1">
        <p:scale>
          <a:sx n="74" d="100"/>
          <a:sy n="74" d="100"/>
        </p:scale>
        <p:origin x="-24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Нужно следить, чтобы все сначала написали тест, а потом уже правили</a:t>
            </a:r>
            <a:r>
              <a:rPr lang="ru-RU" baseline="0" dirty="0" smtClean="0"/>
              <a:t> код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2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Инфраструктурка</a:t>
            </a:r>
            <a:r>
              <a:rPr lang="ru-RU" dirty="0" smtClean="0"/>
              <a:t> для тестирования:</a:t>
            </a:r>
            <a:r>
              <a:rPr lang="ru-RU" baseline="0" dirty="0" smtClean="0"/>
              <a:t> создать базу </a:t>
            </a:r>
            <a:r>
              <a:rPr lang="ru-RU" dirty="0" smtClean="0"/>
              <a:t>тестовых пар </a:t>
            </a:r>
            <a:r>
              <a:rPr lang="en-US" dirty="0" smtClean="0"/>
              <a:t>XML — CSV</a:t>
            </a:r>
            <a:r>
              <a:rPr lang="ru-RU" dirty="0" smtClean="0"/>
              <a:t> и гонять тесты</a:t>
            </a:r>
            <a:r>
              <a:rPr lang="ru-RU" baseline="0" dirty="0" smtClean="0"/>
              <a:t> по ней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5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Проектирование с</a:t>
            </a:r>
            <a:r>
              <a:rPr lang="ru-RU" baseline="0" dirty="0" smtClean="0"/>
              <a:t> учетом тестируемости как правило дает хороший дизайн:</a:t>
            </a:r>
          </a:p>
          <a:p>
            <a:r>
              <a:rPr lang="ru-RU" baseline="0" dirty="0" smtClean="0"/>
              <a:t>Чтобы проще тестировать, код разбивается на модули.</a:t>
            </a:r>
          </a:p>
          <a:p>
            <a:r>
              <a:rPr lang="ru-RU" baseline="0" dirty="0" smtClean="0"/>
              <a:t>Ввод-вывод и другие «трудные» зависимости отделяются.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ещё одна причина, почему все любят </a:t>
            </a:r>
            <a:r>
              <a:rPr lang="en-US" baseline="0" dirty="0" smtClean="0"/>
              <a:t>TDD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Таймер → качалка → </a:t>
            </a:r>
            <a:r>
              <a:rPr lang="ru-RU" dirty="0" err="1" smtClean="0"/>
              <a:t>парсер</a:t>
            </a:r>
            <a:r>
              <a:rPr lang="ru-RU" dirty="0" smtClean="0"/>
              <a:t> → </a:t>
            </a:r>
            <a:r>
              <a:rPr lang="ru-RU" dirty="0" err="1" smtClean="0"/>
              <a:t>измерялка</a:t>
            </a:r>
            <a:r>
              <a:rPr lang="ru-RU" dirty="0" smtClean="0"/>
              <a:t> → </a:t>
            </a:r>
            <a:r>
              <a:rPr lang="ru-RU" dirty="0" err="1" smtClean="0"/>
              <a:t>отчетогенерилка</a:t>
            </a:r>
            <a:r>
              <a:rPr lang="ru-RU" dirty="0" smtClean="0"/>
              <a:t> → </a:t>
            </a:r>
            <a:r>
              <a:rPr lang="ru-RU" dirty="0" err="1" smtClean="0"/>
              <a:t>отправлялка</a:t>
            </a:r>
            <a:endParaRPr lang="ru-RU" dirty="0" smtClean="0"/>
          </a:p>
          <a:p>
            <a:r>
              <a:rPr lang="ru-RU" dirty="0" smtClean="0"/>
              <a:t>Хитрая логика тут: </a:t>
            </a:r>
            <a:r>
              <a:rPr lang="ru-RU" dirty="0" err="1" smtClean="0"/>
              <a:t>парсер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и</a:t>
            </a:r>
            <a:r>
              <a:rPr lang="ru-RU" dirty="0" err="1" smtClean="0"/>
              <a:t>змерялка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dirty="0" err="1" smtClean="0"/>
              <a:t>отчетогенерилка</a:t>
            </a:r>
            <a:r>
              <a:rPr lang="ru-RU" dirty="0" smtClean="0"/>
              <a:t> </a:t>
            </a:r>
          </a:p>
          <a:p>
            <a:r>
              <a:rPr lang="ru-RU" dirty="0" smtClean="0"/>
              <a:t>Её нужно тестировать!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50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ноябрь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</a:t>
            </a:r>
            <a:r>
              <a:rPr lang="ru-RU" dirty="0"/>
              <a:t>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Наконец, есть вещи про тестирование, </a:t>
            </a:r>
            <a:br>
              <a:rPr lang="ru-RU" dirty="0" smtClean="0"/>
            </a:br>
            <a:r>
              <a:rPr lang="ru-RU" dirty="0" smtClean="0"/>
              <a:t>			с которыми согласны все.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TDD =  Tests + Tests first + Design driven by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7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0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 smtClean="0"/>
              <a:t>0 минут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Написать несколько тестов на работу метода </a:t>
            </a:r>
            <a:r>
              <a:rPr lang="en-US" b="1" dirty="0" err="1" smtClean="0"/>
              <a:t>Parser.SplitToFields</a:t>
            </a:r>
            <a:endParaRPr lang="en-US" sz="80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-24159"/>
            <a:ext cx="4572000" cy="18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-24159"/>
            <a:ext cx="4572000" cy="18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Утилита:</a:t>
            </a:r>
          </a:p>
          <a:p>
            <a:r>
              <a:rPr lang="ru-RU" dirty="0" smtClean="0"/>
              <a:t>Читает файл в </a:t>
            </a:r>
            <a:r>
              <a:rPr lang="en-US" dirty="0" smtClean="0"/>
              <a:t>XML-</a:t>
            </a:r>
            <a:r>
              <a:rPr lang="ru-RU" dirty="0" smtClean="0"/>
              <a:t>формате</a:t>
            </a:r>
          </a:p>
          <a:p>
            <a:r>
              <a:rPr lang="ru-RU" dirty="0" smtClean="0"/>
              <a:t>Сохраняет прочитанные данные в </a:t>
            </a:r>
            <a:r>
              <a:rPr lang="en-US" dirty="0" smtClean="0"/>
              <a:t>CSV</a:t>
            </a:r>
            <a:r>
              <a:rPr lang="ru-RU" dirty="0" smtClean="0"/>
              <a:t>-файл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Testability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3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Бот для магазина в </a:t>
            </a:r>
            <a:r>
              <a:rPr lang="en-US" dirty="0" smtClean="0"/>
              <a:t>online RPG</a:t>
            </a:r>
            <a:r>
              <a:rPr lang="ru-RU" dirty="0" smtClean="0"/>
              <a:t>-игре: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Каждые 10 минут проверяет наличие «крутых» шмоток в продаже: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С большим бонусом к «силе»</a:t>
            </a:r>
          </a:p>
          <a:p>
            <a:pPr lvl="1">
              <a:buFont typeface="Arial" charset="0"/>
              <a:buChar char="•"/>
            </a:pPr>
            <a:r>
              <a:rPr lang="ru-RU" dirty="0" err="1" smtClean="0"/>
              <a:t>Готично</a:t>
            </a:r>
            <a:r>
              <a:rPr lang="ru-RU" dirty="0" smtClean="0"/>
              <a:t>-черного цвета.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По выгодной цене.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Если есть — сигнализирует владельцу.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48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ru-RU" dirty="0" smtClean="0"/>
              <a:t>на вечер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Решить тестовую с использованием всего, что было сегодня изучено:</a:t>
            </a:r>
          </a:p>
          <a:p>
            <a:pPr marL="514350" indent="-514350">
              <a:buAutoNum type="arabicPeriod"/>
            </a:pPr>
            <a:r>
              <a:rPr lang="en-US" dirty="0" smtClean="0"/>
              <a:t>TDD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Обратный индекс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Декомпозиция</a:t>
            </a:r>
          </a:p>
          <a:p>
            <a:pPr marL="514350" indent="-514350">
              <a:buAutoNum type="arabicPeriod"/>
            </a:pPr>
            <a:r>
              <a:rPr lang="en-US" dirty="0" smtClean="0"/>
              <a:t>LINQ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Regexp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1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Модульные</a:t>
            </a:r>
          </a:p>
          <a:p>
            <a:r>
              <a:rPr lang="ru-RU" dirty="0" smtClean="0"/>
              <a:t>Интеграционные</a:t>
            </a:r>
          </a:p>
          <a:p>
            <a:r>
              <a:rPr lang="ru-RU" dirty="0" smtClean="0"/>
              <a:t>Функциональные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 пример использования</a:t>
            </a:r>
          </a:p>
          <a:p>
            <a:r>
              <a:rPr lang="ru-RU" dirty="0" smtClean="0"/>
              <a:t>«Какой бы ещё тест выдумать?!»</a:t>
            </a:r>
          </a:p>
          <a:p>
            <a:r>
              <a:rPr lang="ru-RU" dirty="0" smtClean="0"/>
              <a:t>«Тесты? Нет, не хватило времени…»</a:t>
            </a:r>
          </a:p>
          <a:p>
            <a:r>
              <a:rPr lang="ru-RU" dirty="0" smtClean="0"/>
              <a:t>Гарантия работоспособности.</a:t>
            </a:r>
            <a:endParaRPr lang="ru-RU" dirty="0"/>
          </a:p>
          <a:p>
            <a:r>
              <a:rPr lang="ru-RU" dirty="0" smtClean="0"/>
              <a:t>Это весело!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</TotalTime>
  <Words>372</Words>
  <Application>Microsoft Office PowerPoint</Application>
  <PresentationFormat>Экран (4:3)</PresentationFormat>
  <Paragraphs>104</Paragraphs>
  <Slides>22</Slides>
  <Notes>6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ТЕСТИРОВАНИЕ</vt:lpstr>
      <vt:lpstr>Авто-тестирование</vt:lpstr>
      <vt:lpstr>Виды тестов</vt:lpstr>
      <vt:lpstr>Test Framework Demo</vt:lpstr>
      <vt:lpstr>Test Driven Development</vt:lpstr>
      <vt:lpstr>Не TDD</vt:lpstr>
      <vt:lpstr>TDD</vt:lpstr>
      <vt:lpstr>TDD</vt:lpstr>
      <vt:lpstr>В чем смысл?!?</vt:lpstr>
      <vt:lpstr>Презентация PowerPoint</vt:lpstr>
      <vt:lpstr>TDD: Анатомия теста</vt:lpstr>
      <vt:lpstr>TDD-радикализм</vt:lpstr>
      <vt:lpstr>TDD — спорная техника</vt:lpstr>
      <vt:lpstr>TDD — спорная техника</vt:lpstr>
      <vt:lpstr>TDD — спорная техника</vt:lpstr>
      <vt:lpstr>Абсолютный минимум</vt:lpstr>
      <vt:lpstr>Задачки</vt:lpstr>
      <vt:lpstr>10 минут практики</vt:lpstr>
      <vt:lpstr>Как тестировать?</vt:lpstr>
      <vt:lpstr>Design for Testability</vt:lpstr>
      <vt:lpstr>Как тестировать?</vt:lpstr>
      <vt:lpstr>Задача на вечер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45</cp:revision>
  <dcterms:created xsi:type="dcterms:W3CDTF">2013-06-28T10:07:11Z</dcterms:created>
  <dcterms:modified xsi:type="dcterms:W3CDTF">2013-11-20T07:45:56Z</dcterms:modified>
</cp:coreProperties>
</file>