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6" r:id="rId2"/>
    <p:sldId id="257" r:id="rId3"/>
    <p:sldId id="258" r:id="rId4"/>
    <p:sldId id="306" r:id="rId5"/>
    <p:sldId id="299" r:id="rId6"/>
    <p:sldId id="265" r:id="rId7"/>
    <p:sldId id="269" r:id="rId8"/>
    <p:sldId id="268" r:id="rId9"/>
    <p:sldId id="277" r:id="rId10"/>
    <p:sldId id="270" r:id="rId11"/>
    <p:sldId id="261" r:id="rId12"/>
    <p:sldId id="295" r:id="rId13"/>
    <p:sldId id="281" r:id="rId14"/>
    <p:sldId id="280" r:id="rId15"/>
    <p:sldId id="305" r:id="rId16"/>
    <p:sldId id="308" r:id="rId17"/>
    <p:sldId id="30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176" autoAdjust="0"/>
  </p:normalViewPr>
  <p:slideViewPr>
    <p:cSldViewPr>
      <p:cViewPr varScale="1">
        <p:scale>
          <a:sx n="46" d="100"/>
          <a:sy n="46" d="100"/>
        </p:scale>
        <p:origin x="-18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/>
      <dgm:spPr/>
      <dgm:t>
        <a:bodyPr/>
        <a:lstStyle/>
        <a:p>
          <a:r>
            <a:rPr lang="en-US" dirty="0" smtClean="0"/>
            <a:t>Implement</a:t>
          </a:r>
          <a:endParaRPr lang="ru-RU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/>
      <dgm:spPr/>
      <dgm:t>
        <a:bodyPr/>
        <a:lstStyle/>
        <a:p>
          <a:r>
            <a:rPr lang="en-US" dirty="0" smtClean="0"/>
            <a:t>Test</a:t>
          </a:r>
          <a:endParaRPr lang="ru-RU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EEE5E91-B194-4BDD-905E-88D61C8CB513}" type="presOf" srcId="{2825E7A8-86E9-435F-B318-9AAA00621C18}" destId="{695C9CA5-3812-43E5-B90C-7137DF8FC033}" srcOrd="0" destOrd="0" presId="urn:microsoft.com/office/officeart/2005/8/layout/hProcess9"/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2032C4F3-FBAD-48E8-9640-C6843AD889BE}" type="presOf" srcId="{B77F94FF-4137-4D9E-9387-AC9B9AE36F5F}" destId="{4ECB2ECB-689A-4405-8025-F7B01450F779}" srcOrd="0" destOrd="0" presId="urn:microsoft.com/office/officeart/2005/8/layout/hProcess9"/>
    <dgm:cxn modelId="{7A3A88CE-D6AB-4EBF-9248-889B8BDB2B1C}" type="presOf" srcId="{4D675642-C774-456D-A145-79643CF9891D}" destId="{8C21F85B-007E-4A5B-8C96-8EE0909CCE0F}" srcOrd="0" destOrd="0" presId="urn:microsoft.com/office/officeart/2005/8/layout/hProcess9"/>
    <dgm:cxn modelId="{E77F2E38-07D4-4922-A401-15501059EDE8}" type="presOf" srcId="{09F8D9B9-12AA-481D-833D-16D4BF7876B9}" destId="{E22DAE34-AD1D-4430-9ABA-BFC79EBEA14B}" srcOrd="0" destOrd="0" presId="urn:microsoft.com/office/officeart/2005/8/layout/hProcess9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C57C08F2-8D3C-4A59-AF93-B25381DEA2B8}" type="presParOf" srcId="{4ECB2ECB-689A-4405-8025-F7B01450F779}" destId="{45185E42-D2A9-4533-9B0E-EFBC92B60B3C}" srcOrd="0" destOrd="0" presId="urn:microsoft.com/office/officeart/2005/8/layout/hProcess9"/>
    <dgm:cxn modelId="{33E789E1-77FD-44B1-B347-CF04B4640E47}" type="presParOf" srcId="{4ECB2ECB-689A-4405-8025-F7B01450F779}" destId="{909277EB-4D58-4F8B-9751-F5E0343418F0}" srcOrd="1" destOrd="0" presId="urn:microsoft.com/office/officeart/2005/8/layout/hProcess9"/>
    <dgm:cxn modelId="{CB12BD52-E55E-4572-829C-0CEA8ED0B0AD}" type="presParOf" srcId="{909277EB-4D58-4F8B-9751-F5E0343418F0}" destId="{E22DAE34-AD1D-4430-9ABA-BFC79EBEA14B}" srcOrd="0" destOrd="0" presId="urn:microsoft.com/office/officeart/2005/8/layout/hProcess9"/>
    <dgm:cxn modelId="{FA6CA087-27F0-4778-8F67-A3968C721D23}" type="presParOf" srcId="{909277EB-4D58-4F8B-9751-F5E0343418F0}" destId="{A8037B9B-6CEB-4202-B56C-C49A2D6A4E25}" srcOrd="1" destOrd="0" presId="urn:microsoft.com/office/officeart/2005/8/layout/hProcess9"/>
    <dgm:cxn modelId="{BF5D5BA4-0AC0-4935-8BFA-F57A84749E8C}" type="presParOf" srcId="{909277EB-4D58-4F8B-9751-F5E0343418F0}" destId="{695C9CA5-3812-43E5-B90C-7137DF8FC033}" srcOrd="2" destOrd="0" presId="urn:microsoft.com/office/officeart/2005/8/layout/hProcess9"/>
    <dgm:cxn modelId="{140C43CC-7A57-4C22-88C1-88DD7683709A}" type="presParOf" srcId="{909277EB-4D58-4F8B-9751-F5E0343418F0}" destId="{30339BE5-22FD-4BB3-8A30-AFCAC8191C4E}" srcOrd="3" destOrd="0" presId="urn:microsoft.com/office/officeart/2005/8/layout/hProcess9"/>
    <dgm:cxn modelId="{A5F116BC-295D-4D22-8DD8-101F377A165B}" type="presParOf" srcId="{909277EB-4D58-4F8B-9751-F5E0343418F0}" destId="{8C21F85B-007E-4A5B-8C96-8EE0909CCE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Implement</a:t>
          </a:r>
          <a:endParaRPr lang="ru-RU" b="1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6624A2E9-DB7F-49F0-A148-4003FAB15ABE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4B9878C3-4101-4546-A879-1434CDCC183C}" type="parTrans" cxnId="{45FA70AB-95EE-4010-8E4E-60AB66DA2DEB}">
      <dgm:prSet/>
      <dgm:spPr/>
      <dgm:t>
        <a:bodyPr/>
        <a:lstStyle/>
        <a:p>
          <a:endParaRPr lang="ru-RU"/>
        </a:p>
      </dgm:t>
    </dgm:pt>
    <dgm:pt modelId="{98541DB0-5496-4DCB-9066-B751874F5A94}" type="sibTrans" cxnId="{45FA70AB-95EE-4010-8E4E-60AB66DA2DEB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733CF0-1B17-41E5-A6AB-9CBDB682F330}" type="pres">
      <dgm:prSet presAssocID="{D560C914-E5DD-483A-BDEF-F69B4BB6972C}" presName="sibTrans" presStyleCnt="0"/>
      <dgm:spPr/>
    </dgm:pt>
    <dgm:pt modelId="{9608AAB3-6559-4338-8423-10DD455883B8}" type="pres">
      <dgm:prSet presAssocID="{6624A2E9-DB7F-49F0-A148-4003FAB15AB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971304CA-6B14-45AC-AF9F-6B1BC6994127}" type="presOf" srcId="{09F8D9B9-12AA-481D-833D-16D4BF7876B9}" destId="{E22DAE34-AD1D-4430-9ABA-BFC79EBEA14B}" srcOrd="0" destOrd="0" presId="urn:microsoft.com/office/officeart/2005/8/layout/hProcess9"/>
    <dgm:cxn modelId="{45FA70AB-95EE-4010-8E4E-60AB66DA2DEB}" srcId="{B77F94FF-4137-4D9E-9387-AC9B9AE36F5F}" destId="{6624A2E9-DB7F-49F0-A148-4003FAB15ABE}" srcOrd="3" destOrd="0" parTransId="{4B9878C3-4101-4546-A879-1434CDCC183C}" sibTransId="{98541DB0-5496-4DCB-9066-B751874F5A94}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82461C67-E9FD-4526-914B-AA656A0687DF}" type="presOf" srcId="{2825E7A8-86E9-435F-B318-9AAA00621C18}" destId="{695C9CA5-3812-43E5-B90C-7137DF8FC033}" srcOrd="0" destOrd="0" presId="urn:microsoft.com/office/officeart/2005/8/layout/hProcess9"/>
    <dgm:cxn modelId="{39AE383E-B3B5-4155-9A6C-9E2A5883A4D6}" type="presOf" srcId="{6624A2E9-DB7F-49F0-A148-4003FAB15ABE}" destId="{9608AAB3-6559-4338-8423-10DD455883B8}" srcOrd="0" destOrd="0" presId="urn:microsoft.com/office/officeart/2005/8/layout/hProcess9"/>
    <dgm:cxn modelId="{7A4D19B3-CED8-49A6-A4E5-E1E5BDED4FC1}" type="presOf" srcId="{B77F94FF-4137-4D9E-9387-AC9B9AE36F5F}" destId="{4ECB2ECB-689A-4405-8025-F7B01450F779}" srcOrd="0" destOrd="0" presId="urn:microsoft.com/office/officeart/2005/8/layout/hProcess9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659D3E49-9CD0-49C0-B82A-443E871AC9C5}" type="presOf" srcId="{4D675642-C774-456D-A145-79643CF9891D}" destId="{8C21F85B-007E-4A5B-8C96-8EE0909CCE0F}" srcOrd="0" destOrd="0" presId="urn:microsoft.com/office/officeart/2005/8/layout/hProcess9"/>
    <dgm:cxn modelId="{228C7E93-D939-4755-BD70-469CF6141707}" type="presParOf" srcId="{4ECB2ECB-689A-4405-8025-F7B01450F779}" destId="{45185E42-D2A9-4533-9B0E-EFBC92B60B3C}" srcOrd="0" destOrd="0" presId="urn:microsoft.com/office/officeart/2005/8/layout/hProcess9"/>
    <dgm:cxn modelId="{977AD423-236E-44CB-9AF3-16D15C2835B9}" type="presParOf" srcId="{4ECB2ECB-689A-4405-8025-F7B01450F779}" destId="{909277EB-4D58-4F8B-9751-F5E0343418F0}" srcOrd="1" destOrd="0" presId="urn:microsoft.com/office/officeart/2005/8/layout/hProcess9"/>
    <dgm:cxn modelId="{9607227A-DDDF-4A95-858D-E7FDCF90BC86}" type="presParOf" srcId="{909277EB-4D58-4F8B-9751-F5E0343418F0}" destId="{E22DAE34-AD1D-4430-9ABA-BFC79EBEA14B}" srcOrd="0" destOrd="0" presId="urn:microsoft.com/office/officeart/2005/8/layout/hProcess9"/>
    <dgm:cxn modelId="{54F960DA-5CE1-4A1A-A522-077D053F781F}" type="presParOf" srcId="{909277EB-4D58-4F8B-9751-F5E0343418F0}" destId="{A8037B9B-6CEB-4202-B56C-C49A2D6A4E25}" srcOrd="1" destOrd="0" presId="urn:microsoft.com/office/officeart/2005/8/layout/hProcess9"/>
    <dgm:cxn modelId="{EA58BD39-2FCD-4B44-88AA-653A059F51FC}" type="presParOf" srcId="{909277EB-4D58-4F8B-9751-F5E0343418F0}" destId="{695C9CA5-3812-43E5-B90C-7137DF8FC033}" srcOrd="2" destOrd="0" presId="urn:microsoft.com/office/officeart/2005/8/layout/hProcess9"/>
    <dgm:cxn modelId="{3D6D6414-73A2-4EED-AF5A-0A0BFD5B5C95}" type="presParOf" srcId="{909277EB-4D58-4F8B-9751-F5E0343418F0}" destId="{30339BE5-22FD-4BB3-8A30-AFCAC8191C4E}" srcOrd="3" destOrd="0" presId="urn:microsoft.com/office/officeart/2005/8/layout/hProcess9"/>
    <dgm:cxn modelId="{3E8B8A46-7E17-4C50-A74D-B3DB7D692F9C}" type="presParOf" srcId="{909277EB-4D58-4F8B-9751-F5E0343418F0}" destId="{8C21F85B-007E-4A5B-8C96-8EE0909CCE0F}" srcOrd="4" destOrd="0" presId="urn:microsoft.com/office/officeart/2005/8/layout/hProcess9"/>
    <dgm:cxn modelId="{BF04F213-5723-4031-BFF2-41D968EEF0BC}" type="presParOf" srcId="{909277EB-4D58-4F8B-9751-F5E0343418F0}" destId="{3F733CF0-1B17-41E5-A6AB-9CBDB682F330}" srcOrd="5" destOrd="0" presId="urn:microsoft.com/office/officeart/2005/8/layout/hProcess9"/>
    <dgm:cxn modelId="{4B57C0C4-7EEF-4AD5-96A5-0A1D60A45F20}" type="presParOf" srcId="{909277EB-4D58-4F8B-9751-F5E0343418F0}" destId="{9608AAB3-6559-4338-8423-10DD455883B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6E1E8A89-4A0B-4380-9732-80648831560C}" type="presOf" srcId="{689276A3-8957-4D91-ABC7-0342A0A21409}" destId="{4FE3A4E5-72D1-4DC6-9E03-8E9E16D17B75}" srcOrd="1" destOrd="0" presId="urn:microsoft.com/office/officeart/2005/8/layout/cycle2"/>
    <dgm:cxn modelId="{9C58D4A7-3ECC-4098-8256-C0D65BDB4A85}" type="presOf" srcId="{9E66F34F-733C-4256-9475-E1AEC667FFE5}" destId="{573D47CC-AE97-4FAA-8E6A-826D90755EB4}" srcOrd="0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01A3BF07-7277-4828-9A04-682E71061F18}" type="presOf" srcId="{47FB6E91-B3FA-4B92-B558-B66325C9388D}" destId="{2DF0FCB7-52AA-4542-9718-42FC9EEBFEA0}" srcOrd="0" destOrd="0" presId="urn:microsoft.com/office/officeart/2005/8/layout/cycle2"/>
    <dgm:cxn modelId="{F62B7FAD-9FFE-4537-908D-64422EE6B2B2}" type="presOf" srcId="{15B6E2AF-4B08-480B-9E63-98F304AE9531}" destId="{5CB8BEE9-D14C-4FD6-BDE1-FA93ED4A9B0A}" srcOrd="1" destOrd="0" presId="urn:microsoft.com/office/officeart/2005/8/layout/cycle2"/>
    <dgm:cxn modelId="{38349FE7-5A87-401E-9088-79CD758F957A}" type="presOf" srcId="{6CF83504-EEF6-429E-8FA8-6BD25A2A38F0}" destId="{6CC33D6B-9209-47BD-A6C6-1AF194EF0CD2}" srcOrd="1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5461333D-7F85-4912-A9F1-A4C68B96EA54}" type="presOf" srcId="{689276A3-8957-4D91-ABC7-0342A0A21409}" destId="{6D3E105C-5DA2-4D30-8D94-9DF04996ED43}" srcOrd="0" destOrd="0" presId="urn:microsoft.com/office/officeart/2005/8/layout/cycle2"/>
    <dgm:cxn modelId="{38B74229-9A5B-49A7-A779-56F770992CE7}" type="presOf" srcId="{5C12928E-C9E2-4F88-9135-F5C57D60AB43}" destId="{60D0B5E2-59BA-4DCB-ABBD-AF2C6E14EF03}" srcOrd="1" destOrd="0" presId="urn:microsoft.com/office/officeart/2005/8/layout/cycle2"/>
    <dgm:cxn modelId="{2052FF4A-F3A0-47C3-BB68-4009278B962D}" type="presOf" srcId="{5C12928E-C9E2-4F88-9135-F5C57D60AB43}" destId="{7815476A-849A-446F-8EB7-4348A1D65EFF}" srcOrd="0" destOrd="0" presId="urn:microsoft.com/office/officeart/2005/8/layout/cycle2"/>
    <dgm:cxn modelId="{0E024B14-D145-459A-86F4-2BCB153EE76F}" type="presOf" srcId="{6CF83504-EEF6-429E-8FA8-6BD25A2A38F0}" destId="{C53B6C48-0F28-4C30-8317-F4779C05F5E1}" srcOrd="0" destOrd="0" presId="urn:microsoft.com/office/officeart/2005/8/layout/cycle2"/>
    <dgm:cxn modelId="{565C3D82-9621-425C-805C-0E9FA18504A2}" type="presOf" srcId="{82DEDCF1-EB1A-4EA4-83D1-4C1AE66EE040}" destId="{11B4CBC4-AE1C-4904-826E-3BD4011B5EF6}" srcOrd="0" destOrd="0" presId="urn:microsoft.com/office/officeart/2005/8/layout/cycle2"/>
    <dgm:cxn modelId="{8C28CE74-ADD9-4E4B-A77B-423A52D36E59}" type="presOf" srcId="{15B6E2AF-4B08-480B-9E63-98F304AE9531}" destId="{78BA696A-C46C-41C3-8979-C51CF44A04E2}" srcOrd="0" destOrd="0" presId="urn:microsoft.com/office/officeart/2005/8/layout/cycle2"/>
    <dgm:cxn modelId="{670151F9-CF4E-47A2-AC70-055E60DD34F6}" type="presOf" srcId="{E22E5080-6AE9-404F-98A7-7A0A13812357}" destId="{E071ECF3-993D-4997-A223-0EB4018AB94E}" srcOrd="0" destOrd="0" presId="urn:microsoft.com/office/officeart/2005/8/layout/cycle2"/>
    <dgm:cxn modelId="{F9EC5BF0-F93A-41A9-8BE1-251493C004D5}" type="presOf" srcId="{CA619879-9682-4A9A-8B19-8EEE1A9DDA31}" destId="{6CFAF0B4-C71D-4C93-B29D-0F3ACEB46DAC}" srcOrd="0" destOrd="0" presId="urn:microsoft.com/office/officeart/2005/8/layout/cycle2"/>
    <dgm:cxn modelId="{CA61A1B0-5137-4658-BDCC-57F4EA989984}" type="presParOf" srcId="{E071ECF3-993D-4997-A223-0EB4018AB94E}" destId="{6CFAF0B4-C71D-4C93-B29D-0F3ACEB46DAC}" srcOrd="0" destOrd="0" presId="urn:microsoft.com/office/officeart/2005/8/layout/cycle2"/>
    <dgm:cxn modelId="{17A0DB62-9151-4AEA-B2E4-6314AFEDBEF4}" type="presParOf" srcId="{E071ECF3-993D-4997-A223-0EB4018AB94E}" destId="{6D3E105C-5DA2-4D30-8D94-9DF04996ED43}" srcOrd="1" destOrd="0" presId="urn:microsoft.com/office/officeart/2005/8/layout/cycle2"/>
    <dgm:cxn modelId="{4812E820-3899-4293-A7A3-ACC410417497}" type="presParOf" srcId="{6D3E105C-5DA2-4D30-8D94-9DF04996ED43}" destId="{4FE3A4E5-72D1-4DC6-9E03-8E9E16D17B75}" srcOrd="0" destOrd="0" presId="urn:microsoft.com/office/officeart/2005/8/layout/cycle2"/>
    <dgm:cxn modelId="{5C3B4EF7-4653-4DE6-B682-0B19F38B07A1}" type="presParOf" srcId="{E071ECF3-993D-4997-A223-0EB4018AB94E}" destId="{2DF0FCB7-52AA-4542-9718-42FC9EEBFEA0}" srcOrd="2" destOrd="0" presId="urn:microsoft.com/office/officeart/2005/8/layout/cycle2"/>
    <dgm:cxn modelId="{B4271959-4A43-4F32-A52D-40C3418344D6}" type="presParOf" srcId="{E071ECF3-993D-4997-A223-0EB4018AB94E}" destId="{7815476A-849A-446F-8EB7-4348A1D65EFF}" srcOrd="3" destOrd="0" presId="urn:microsoft.com/office/officeart/2005/8/layout/cycle2"/>
    <dgm:cxn modelId="{75D95583-967B-430A-8F9D-28E825E3FE9F}" type="presParOf" srcId="{7815476A-849A-446F-8EB7-4348A1D65EFF}" destId="{60D0B5E2-59BA-4DCB-ABBD-AF2C6E14EF03}" srcOrd="0" destOrd="0" presId="urn:microsoft.com/office/officeart/2005/8/layout/cycle2"/>
    <dgm:cxn modelId="{8ACD4CCA-B544-4C5C-9923-A84452D205A8}" type="presParOf" srcId="{E071ECF3-993D-4997-A223-0EB4018AB94E}" destId="{573D47CC-AE97-4FAA-8E6A-826D90755EB4}" srcOrd="4" destOrd="0" presId="urn:microsoft.com/office/officeart/2005/8/layout/cycle2"/>
    <dgm:cxn modelId="{93130EB1-1948-475C-99B6-A138AB738938}" type="presParOf" srcId="{E071ECF3-993D-4997-A223-0EB4018AB94E}" destId="{C53B6C48-0F28-4C30-8317-F4779C05F5E1}" srcOrd="5" destOrd="0" presId="urn:microsoft.com/office/officeart/2005/8/layout/cycle2"/>
    <dgm:cxn modelId="{7B531932-AE47-4A6D-B81E-26CFF5CDB35F}" type="presParOf" srcId="{C53B6C48-0F28-4C30-8317-F4779C05F5E1}" destId="{6CC33D6B-9209-47BD-A6C6-1AF194EF0CD2}" srcOrd="0" destOrd="0" presId="urn:microsoft.com/office/officeart/2005/8/layout/cycle2"/>
    <dgm:cxn modelId="{EB97CC6F-FE65-47FE-9945-7A4CB02DE554}" type="presParOf" srcId="{E071ECF3-993D-4997-A223-0EB4018AB94E}" destId="{11B4CBC4-AE1C-4904-826E-3BD4011B5EF6}" srcOrd="6" destOrd="0" presId="urn:microsoft.com/office/officeart/2005/8/layout/cycle2"/>
    <dgm:cxn modelId="{D9AF875D-F59E-4426-9709-E2A516CCCEF1}" type="presParOf" srcId="{E071ECF3-993D-4997-A223-0EB4018AB94E}" destId="{78BA696A-C46C-41C3-8979-C51CF44A04E2}" srcOrd="7" destOrd="0" presId="urn:microsoft.com/office/officeart/2005/8/layout/cycle2"/>
    <dgm:cxn modelId="{66A1F4A0-ED80-4F5A-93BD-753189A700F2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3497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Design</a:t>
          </a:r>
          <a:endParaRPr lang="ru-RU" sz="3500" kern="1200" dirty="0"/>
        </a:p>
      </dsp:txBody>
      <dsp:txXfrm>
        <a:off x="93793" y="1477582"/>
        <a:ext cx="2309111" cy="1669123"/>
      </dsp:txXfrm>
    </dsp:sp>
    <dsp:sp modelId="{695C9CA5-3812-43E5-B90C-7137DF8FC033}">
      <dsp:nvSpPr>
        <dsp:cNvPr id="0" name=""/>
        <dsp:cNvSpPr/>
      </dsp:nvSpPr>
      <dsp:spPr>
        <a:xfrm>
          <a:off x="2715588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Implement</a:t>
          </a:r>
          <a:endParaRPr lang="ru-RU" sz="3500" kern="1200" dirty="0"/>
        </a:p>
      </dsp:txBody>
      <dsp:txXfrm>
        <a:off x="2805884" y="1477582"/>
        <a:ext cx="2309111" cy="1669123"/>
      </dsp:txXfrm>
    </dsp:sp>
    <dsp:sp modelId="{8C21F85B-007E-4A5B-8C96-8EE0909CCE0F}">
      <dsp:nvSpPr>
        <dsp:cNvPr id="0" name=""/>
        <dsp:cNvSpPr/>
      </dsp:nvSpPr>
      <dsp:spPr>
        <a:xfrm>
          <a:off x="5427679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Test</a:t>
          </a:r>
          <a:endParaRPr lang="ru-RU" sz="3500" kern="1200" dirty="0"/>
        </a:p>
      </dsp:txBody>
      <dsp:txXfrm>
        <a:off x="5517975" y="1477582"/>
        <a:ext cx="2309111" cy="1669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2961" y="1387286"/>
          <a:ext cx="1858359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Design</a:t>
          </a:r>
          <a:endParaRPr lang="ru-RU" sz="2500" kern="1200" dirty="0"/>
        </a:p>
      </dsp:txBody>
      <dsp:txXfrm>
        <a:off x="93257" y="1477582"/>
        <a:ext cx="1677767" cy="1669123"/>
      </dsp:txXfrm>
    </dsp:sp>
    <dsp:sp modelId="{695C9CA5-3812-43E5-B90C-7137DF8FC033}">
      <dsp:nvSpPr>
        <dsp:cNvPr id="0" name=""/>
        <dsp:cNvSpPr/>
      </dsp:nvSpPr>
      <dsp:spPr>
        <a:xfrm>
          <a:off x="2021827" y="1387286"/>
          <a:ext cx="1858359" cy="1849715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</a:t>
          </a:r>
          <a:endParaRPr lang="ru-RU" sz="2500" b="1" kern="1200" dirty="0"/>
        </a:p>
      </dsp:txBody>
      <dsp:txXfrm>
        <a:off x="2112123" y="1477582"/>
        <a:ext cx="1677767" cy="1669123"/>
      </dsp:txXfrm>
    </dsp:sp>
    <dsp:sp modelId="{8C21F85B-007E-4A5B-8C96-8EE0909CCE0F}">
      <dsp:nvSpPr>
        <dsp:cNvPr id="0" name=""/>
        <dsp:cNvSpPr/>
      </dsp:nvSpPr>
      <dsp:spPr>
        <a:xfrm>
          <a:off x="4040693" y="1387286"/>
          <a:ext cx="1858359" cy="184971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Implement</a:t>
          </a:r>
          <a:endParaRPr lang="ru-RU" sz="2500" b="1" kern="1200" dirty="0"/>
        </a:p>
      </dsp:txBody>
      <dsp:txXfrm>
        <a:off x="4130989" y="1477582"/>
        <a:ext cx="1677767" cy="1669123"/>
      </dsp:txXfrm>
    </dsp:sp>
    <dsp:sp modelId="{9608AAB3-6559-4338-8423-10DD455883B8}">
      <dsp:nvSpPr>
        <dsp:cNvPr id="0" name=""/>
        <dsp:cNvSpPr/>
      </dsp:nvSpPr>
      <dsp:spPr>
        <a:xfrm>
          <a:off x="6059559" y="1387286"/>
          <a:ext cx="1858359" cy="1849715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</a:t>
          </a:r>
          <a:endParaRPr lang="ru-RU" sz="2500" b="1" kern="1200" dirty="0"/>
        </a:p>
      </dsp:txBody>
      <dsp:txXfrm>
        <a:off x="6149855" y="1477582"/>
        <a:ext cx="1677767" cy="1669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Design</a:t>
          </a:r>
          <a:endParaRPr lang="ru-RU" sz="18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Implement</a:t>
          </a:r>
          <a:endParaRPr lang="ru-RU" sz="18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425997" y="1510390"/>
        <a:ext cx="291877" cy="31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Проектирование с</a:t>
            </a:r>
            <a:r>
              <a:rPr lang="ru-RU" baseline="0" dirty="0" smtClean="0"/>
              <a:t> учетом тестируемости как правило дает хороший дизайн:</a:t>
            </a:r>
          </a:p>
          <a:p>
            <a:r>
              <a:rPr lang="ru-RU" baseline="0" dirty="0" smtClean="0"/>
              <a:t>Чтобы проще тестировать, код разбивается на модули.</a:t>
            </a:r>
          </a:p>
          <a:p>
            <a:r>
              <a:rPr lang="ru-RU" baseline="0" dirty="0" smtClean="0"/>
              <a:t>Ввод-вывод и другие «трудные» зависимости отделяются.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ещё одна причина, почему все любят </a:t>
            </a:r>
            <a:r>
              <a:rPr lang="en-US" baseline="0" dirty="0" smtClean="0"/>
              <a:t>TDD</a:t>
            </a:r>
            <a:r>
              <a:rPr lang="ru-RU" baseline="0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moz.com/27915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Контур.Кампус</a:t>
            </a:r>
            <a:r>
              <a:rPr lang="ru-RU" dirty="0" smtClean="0"/>
              <a:t>, март 2014</a:t>
            </a:r>
          </a:p>
          <a:p>
            <a:r>
              <a:rPr lang="ru-RU" dirty="0" smtClean="0"/>
              <a:t>Павел Егоров, </a:t>
            </a:r>
            <a:r>
              <a:rPr lang="en-US" dirty="0" smtClean="0"/>
              <a:t>@xoposhiy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iogoosorio.com/public/images/blog/tdd_fl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72" y="332656"/>
            <a:ext cx="5606256" cy="585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-радикализм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системы</a:t>
            </a:r>
          </a:p>
          <a:p>
            <a:r>
              <a:rPr lang="en-US" dirty="0" smtClean="0"/>
              <a:t>Duct-tape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</a:t>
            </a:r>
            <a:r>
              <a:rPr lang="ru-RU" dirty="0" smtClean="0"/>
              <a:t>о большинство возражений ошибочны!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 пожить немного в режиме </a:t>
            </a:r>
            <a:r>
              <a:rPr lang="en-US" dirty="0" smtClean="0"/>
              <a:t>TDD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	должен каждый.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3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Абсолютный 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 → тест</a:t>
            </a:r>
          </a:p>
          <a:p>
            <a:r>
              <a:rPr lang="ru-RU" dirty="0" smtClean="0"/>
              <a:t>Есть граничные случаи → тест +</a:t>
            </a:r>
            <a:r>
              <a:rPr lang="en-US" dirty="0" smtClean="0"/>
              <a:t> docs</a:t>
            </a:r>
            <a:endParaRPr lang="ru-RU" dirty="0" smtClean="0"/>
          </a:p>
          <a:p>
            <a:r>
              <a:rPr lang="ru-RU" dirty="0" smtClean="0"/>
              <a:t>Формат данных → тест</a:t>
            </a:r>
          </a:p>
          <a:p>
            <a:r>
              <a:rPr lang="ru-RU" dirty="0" smtClean="0"/>
              <a:t>Изменение формата → тест на совместимость</a:t>
            </a:r>
          </a:p>
          <a:p>
            <a:r>
              <a:rPr lang="ru-RU" dirty="0" smtClean="0"/>
              <a:t>Внешний </a:t>
            </a:r>
            <a:r>
              <a:rPr lang="en-US" dirty="0" smtClean="0"/>
              <a:t>API</a:t>
            </a:r>
            <a:r>
              <a:rPr lang="ru-RU" dirty="0" smtClean="0"/>
              <a:t> → тест</a:t>
            </a:r>
          </a:p>
          <a:p>
            <a:r>
              <a:rPr lang="ru-RU" dirty="0" smtClean="0"/>
              <a:t>Изменение </a:t>
            </a:r>
            <a:r>
              <a:rPr lang="en-US" dirty="0" smtClean="0"/>
              <a:t>API → </a:t>
            </a:r>
            <a:r>
              <a:rPr lang="ru-RU" dirty="0" smtClean="0"/>
              <a:t>тест на совместимость</a:t>
            </a:r>
          </a:p>
          <a:p>
            <a:r>
              <a:rPr lang="ru-RU" dirty="0" smtClean="0"/>
              <a:t>Регулярное выражение → тест</a:t>
            </a:r>
          </a:p>
          <a:p>
            <a:r>
              <a:rPr lang="ru-RU" dirty="0" smtClean="0"/>
              <a:t>Много данных → нагрузочный тест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2761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for Testability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ru-RU" dirty="0" smtClean="0"/>
              <a:t>Избавляйтесь от всех зависимостей, мешающих тестировать!</a:t>
            </a:r>
          </a:p>
          <a:p>
            <a:pPr lvl="1"/>
            <a:r>
              <a:rPr lang="ru-RU" dirty="0" smtClean="0"/>
              <a:t>Файлы, сеть, базы данных, …</a:t>
            </a:r>
          </a:p>
          <a:p>
            <a:pPr marL="0" indent="0">
              <a:buNone/>
            </a:pPr>
            <a:r>
              <a:rPr lang="ru-RU" dirty="0" smtClean="0"/>
              <a:t>Как? </a:t>
            </a:r>
          </a:p>
          <a:p>
            <a:r>
              <a:rPr lang="ru-RU" dirty="0" err="1" smtClean="0"/>
              <a:t>Прячя</a:t>
            </a:r>
            <a:r>
              <a:rPr lang="ru-RU" dirty="0" smtClean="0"/>
              <a:t> их за </a:t>
            </a:r>
            <a:r>
              <a:rPr lang="ru-RU" dirty="0" err="1" smtClean="0"/>
              <a:t>интерфесы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Прячя</a:t>
            </a:r>
            <a:r>
              <a:rPr lang="ru-RU" dirty="0" smtClean="0"/>
              <a:t> их за функции.</a:t>
            </a:r>
          </a:p>
          <a:p>
            <a:r>
              <a:rPr lang="ru-RU" dirty="0" smtClean="0"/>
              <a:t>Явное управление зависимостями поможет!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3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731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testmoz.com/279156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143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Авто-тестирование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Проверять систему по частям</a:t>
            </a:r>
          </a:p>
          <a:p>
            <a:r>
              <a:rPr lang="ru-RU" dirty="0" smtClean="0"/>
              <a:t>Тесты — программки</a:t>
            </a:r>
          </a:p>
          <a:p>
            <a:r>
              <a:rPr lang="ru-RU" dirty="0" smtClean="0"/>
              <a:t>Работают </a:t>
            </a:r>
            <a:r>
              <a:rPr lang="ru-RU" i="1" dirty="0" smtClean="0"/>
              <a:t>автоматически</a:t>
            </a:r>
            <a:r>
              <a:rPr lang="ru-RU" dirty="0" smtClean="0"/>
              <a:t>: </a:t>
            </a:r>
            <a:r>
              <a:rPr lang="en-US" dirty="0" smtClean="0"/>
              <a:t>Red / Green</a:t>
            </a:r>
          </a:p>
          <a:p>
            <a:r>
              <a:rPr lang="ru-RU" dirty="0" smtClean="0"/>
              <a:t>Независимые </a:t>
            </a:r>
          </a:p>
          <a:p>
            <a:pPr marL="514350" lvl="1" indent="0">
              <a:buNone/>
            </a:pPr>
            <a:r>
              <a:rPr lang="ru-RU" dirty="0" smtClean="0"/>
              <a:t>друг от друга; </a:t>
            </a:r>
          </a:p>
          <a:p>
            <a:pPr marL="514350" lvl="1" indent="0">
              <a:buNone/>
            </a:pPr>
            <a:r>
              <a:rPr lang="ru-RU" dirty="0" smtClean="0"/>
              <a:t>от среды выполнения</a:t>
            </a:r>
          </a:p>
          <a:p>
            <a:r>
              <a:rPr lang="ru-RU" dirty="0" smtClean="0"/>
              <a:t>Повторяемые</a:t>
            </a:r>
          </a:p>
          <a:p>
            <a:r>
              <a:rPr lang="ru-RU" dirty="0" smtClean="0"/>
              <a:t>Быстрые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Framework 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Правильная 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AAA</a:t>
            </a:r>
            <a:r>
              <a:rPr lang="ru-RU" dirty="0" smtClean="0"/>
              <a:t>: </a:t>
            </a:r>
            <a:r>
              <a:rPr lang="en-US" dirty="0" smtClean="0"/>
              <a:t>Arrange</a:t>
            </a:r>
            <a:r>
              <a:rPr lang="ru-RU" dirty="0" smtClean="0"/>
              <a:t>, </a:t>
            </a:r>
            <a:r>
              <a:rPr lang="en-US" dirty="0" smtClean="0"/>
              <a:t>Act</a:t>
            </a:r>
            <a:r>
              <a:rPr lang="ru-RU" dirty="0" smtClean="0"/>
              <a:t>, </a:t>
            </a:r>
            <a:r>
              <a:rPr lang="en-US" dirty="0" smtClean="0"/>
              <a:t>Assert</a:t>
            </a:r>
            <a:endParaRPr lang="ru-RU" dirty="0"/>
          </a:p>
          <a:p>
            <a:pPr>
              <a:buFont typeface="Arial" charset="0"/>
              <a:buChar char="•"/>
            </a:pPr>
            <a:r>
              <a:rPr lang="ru-RU" dirty="0" smtClean="0"/>
              <a:t>Имя теста должно хорошо описывать тестовый случай</a:t>
            </a:r>
            <a:br>
              <a:rPr lang="ru-RU" dirty="0" smtClean="0"/>
            </a:b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LoadVocabularyClosesFileEvenAfterError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—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endParaRPr lang="ru-RU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charset="0"/>
              <a:buChar char="•"/>
            </a:pPr>
            <a:r>
              <a:rPr lang="ru-RU" dirty="0" smtClean="0"/>
              <a:t>Много простых тестов лучше одного монструозного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0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</a:t>
            </a:r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4057698441"/>
              </p:ext>
            </p:extLst>
          </p:nvPr>
        </p:nvGraphicFramePr>
        <p:xfrm>
          <a:off x="683568" y="1397000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9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951959230"/>
              </p:ext>
            </p:extLst>
          </p:nvPr>
        </p:nvGraphicFramePr>
        <p:xfrm>
          <a:off x="683568" y="1685032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1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смысл?!?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 — пример использования</a:t>
            </a:r>
          </a:p>
          <a:p>
            <a:r>
              <a:rPr lang="ru-RU" dirty="0" smtClean="0"/>
              <a:t>«Какой бы ещё тест выдумать?!»</a:t>
            </a:r>
          </a:p>
          <a:p>
            <a:r>
              <a:rPr lang="ru-RU" dirty="0" smtClean="0"/>
              <a:t>«Тесты? Нет, не хватило времени…»</a:t>
            </a:r>
          </a:p>
          <a:p>
            <a:r>
              <a:rPr lang="ru-RU" dirty="0" smtClean="0"/>
              <a:t>Вера </a:t>
            </a:r>
            <a:r>
              <a:rPr lang="ru-RU" smtClean="0"/>
              <a:t>в корректность</a:t>
            </a:r>
            <a:endParaRPr lang="ru-RU" dirty="0"/>
          </a:p>
          <a:p>
            <a:r>
              <a:rPr lang="ru-RU" dirty="0" smtClean="0"/>
              <a:t>Это весело!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21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3441</TotalTime>
  <Words>280</Words>
  <Application>Microsoft Office PowerPoint</Application>
  <PresentationFormat>Экран (4:3)</PresentationFormat>
  <Paragraphs>75</Paragraphs>
  <Slides>17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ТЕСТИРОВАНИЕ</vt:lpstr>
      <vt:lpstr>Авто-тестирование</vt:lpstr>
      <vt:lpstr>Test Framework Demo</vt:lpstr>
      <vt:lpstr>Правильная анатомия теста</vt:lpstr>
      <vt:lpstr>Test Driven Development</vt:lpstr>
      <vt:lpstr>Не TDD</vt:lpstr>
      <vt:lpstr>TDD</vt:lpstr>
      <vt:lpstr>TDD</vt:lpstr>
      <vt:lpstr>В чем смысл?!?</vt:lpstr>
      <vt:lpstr>Презентация PowerPoint</vt:lpstr>
      <vt:lpstr>TDD-радикализм</vt:lpstr>
      <vt:lpstr>TDD — спорная техника</vt:lpstr>
      <vt:lpstr>TDD — спорная техника</vt:lpstr>
      <vt:lpstr>Абсолютный минимум</vt:lpstr>
      <vt:lpstr>Design for Testability</vt:lpstr>
      <vt:lpstr>Вопросы?</vt:lpstr>
      <vt:lpstr>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xoposhiy</cp:lastModifiedBy>
  <cp:revision>52</cp:revision>
  <dcterms:created xsi:type="dcterms:W3CDTF">2013-06-28T10:07:11Z</dcterms:created>
  <dcterms:modified xsi:type="dcterms:W3CDTF">2014-03-21T08:50:33Z</dcterms:modified>
</cp:coreProperties>
</file>