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2"/>
  </p:notesMasterIdLst>
  <p:sldIdLst>
    <p:sldId id="256" r:id="rId2"/>
    <p:sldId id="320" r:id="rId3"/>
    <p:sldId id="257" r:id="rId4"/>
    <p:sldId id="317" r:id="rId5"/>
    <p:sldId id="314" r:id="rId6"/>
    <p:sldId id="315" r:id="rId7"/>
    <p:sldId id="318" r:id="rId8"/>
    <p:sldId id="327" r:id="rId9"/>
    <p:sldId id="308" r:id="rId10"/>
    <p:sldId id="323" r:id="rId11"/>
    <p:sldId id="259" r:id="rId12"/>
    <p:sldId id="322" r:id="rId13"/>
    <p:sldId id="319" r:id="rId14"/>
    <p:sldId id="306" r:id="rId15"/>
    <p:sldId id="324" r:id="rId16"/>
    <p:sldId id="325" r:id="rId17"/>
    <p:sldId id="310" r:id="rId18"/>
    <p:sldId id="309" r:id="rId19"/>
    <p:sldId id="312" r:id="rId20"/>
    <p:sldId id="321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7E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883" autoAdjust="0"/>
  </p:normalViewPr>
  <p:slideViewPr>
    <p:cSldViewPr>
      <p:cViewPr varScale="1">
        <p:scale>
          <a:sx n="62" d="100"/>
          <a:sy n="62" d="100"/>
        </p:scale>
        <p:origin x="-65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-31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5F246-0B7D-44DF-8C1B-EDFCA5DA626A}" type="datetimeFigureOut">
              <a:rPr lang="ru-RU" smtClean="0"/>
              <a:t>21.03.2014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ECB10-9972-4830-A584-02C41DAFD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60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773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2151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21.03.2014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760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21.03.2014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068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21.03.2014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65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21.03.2014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12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21.03.2014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8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21.03.2014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994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21.03.2014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52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21.03.2014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12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21.03.2014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61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21.03.2014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361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21.03.2014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79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A5A9E-355E-4F5A-82F5-195339D13266}" type="datetimeFigureOut">
              <a:rPr lang="ru-RU" smtClean="0"/>
              <a:t>21.03.2014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920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solidFill>
            <a:schemeClr val="accent5">
              <a:lumMod val="75000"/>
            </a:schemeClr>
          </a:solidFill>
          <a:latin typeface="Candara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book/ru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book/ru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pcottle.github.io/learnGitBranchin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4XpnKHJAok8" TargetMode="External"/><Relationship Id="rId2" Type="http://schemas.openxmlformats.org/officeDocument/2006/relationships/hyperlink" Target="http://git-scm.com/book/ru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cottle.github.io/learnGitBranchin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github.com/kontur-edu/kampus-ekb-2014-103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git@github.com:kontur-edu/kampus-ekb-2014-03.gi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kontur-edu/kampus-ekb-2014-03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it-scm.com/book/ru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book/ru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endParaRPr lang="ru-RU" sz="54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Контур.Кампус</a:t>
            </a:r>
            <a:r>
              <a:rPr lang="ru-RU" dirty="0" smtClean="0"/>
              <a:t>, март 2014</a:t>
            </a:r>
          </a:p>
          <a:p>
            <a:r>
              <a:rPr lang="ru-RU" dirty="0" smtClean="0"/>
              <a:t>Павел Егоров </a:t>
            </a:r>
            <a:r>
              <a:rPr lang="en-US" dirty="0" smtClean="0"/>
              <a:t>@xoposhiy</a:t>
            </a:r>
          </a:p>
        </p:txBody>
      </p:sp>
    </p:spTree>
    <p:extLst>
      <p:ext uri="{BB962C8B-B14F-4D97-AF65-F5344CB8AC3E}">
        <p14:creationId xmlns:p14="http://schemas.microsoft.com/office/powerpoint/2010/main" val="70327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Настройка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config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--global user.name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"Pavel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Egorov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"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config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--global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user.email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"pe@kontur.ru"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pic>
        <p:nvPicPr>
          <p:cNvPr id="4" name="Picture 2" descr="http://imagineannie.files.wordpress.com/2010/02/monkey_typing_jonk1.jpg?w=367&amp;h=2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717" y="4524374"/>
            <a:ext cx="3495675" cy="233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467544" y="6074132"/>
            <a:ext cx="42660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git-scm.com/book/ru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04785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Commit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</a:rPr>
              <a:t>$ echo hello &gt; readme.txt</a:t>
            </a:r>
          </a:p>
          <a:p>
            <a:pPr marL="0" indent="0">
              <a:buNone/>
            </a:pP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sz="3600" b="1" dirty="0" err="1" smtClean="0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</a:rPr>
              <a:t> status</a:t>
            </a:r>
          </a:p>
          <a:p>
            <a:pPr marL="0" indent="0">
              <a:buNone/>
            </a:pP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sz="3600" b="1" dirty="0" err="1" smtClean="0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</a:rPr>
              <a:t> add –A</a:t>
            </a:r>
          </a:p>
          <a:p>
            <a:pPr marL="0" indent="0">
              <a:buNone/>
            </a:pPr>
            <a:r>
              <a:rPr lang="en-US" sz="3600" b="1" dirty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sz="3600" b="1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sz="3600" b="1" dirty="0">
                <a:solidFill>
                  <a:schemeClr val="accent2">
                    <a:lumMod val="50000"/>
                  </a:schemeClr>
                </a:solidFill>
              </a:rPr>
              <a:t> status</a:t>
            </a:r>
          </a:p>
          <a:p>
            <a:pPr marL="0" indent="0">
              <a:buNone/>
            </a:pP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sz="3600" b="1" dirty="0" err="1" smtClean="0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</a:rPr>
              <a:t> commit –m “add readme”</a:t>
            </a:r>
          </a:p>
          <a:p>
            <a:pPr marL="0" indent="0">
              <a:buNone/>
            </a:pPr>
            <a:r>
              <a:rPr lang="en-US" sz="3600" b="1" dirty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sz="3600" b="1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sz="3600" b="1" dirty="0">
                <a:solidFill>
                  <a:schemeClr val="accent2">
                    <a:lumMod val="50000"/>
                  </a:schemeClr>
                </a:solidFill>
              </a:rPr>
              <a:t> status</a:t>
            </a:r>
          </a:p>
          <a:p>
            <a:pPr marL="0" indent="0">
              <a:buNone/>
            </a:pP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sz="3600" b="1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sz="3600" b="1" dirty="0">
                <a:solidFill>
                  <a:schemeClr val="accent2">
                    <a:lumMod val="50000"/>
                  </a:schemeClr>
                </a:solidFill>
              </a:rPr>
              <a:t> log</a:t>
            </a:r>
          </a:p>
          <a:p>
            <a:pPr marL="0" indent="0">
              <a:buNone/>
            </a:pPr>
            <a:endParaRPr lang="en-US" sz="3600" b="1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050" name="Picture 2" descr="http://imagineannie.files.wordpress.com/2010/02/monkey_typing_jonk1.jpg?w=367&amp;h=2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717" y="4524374"/>
            <a:ext cx="3495675" cy="233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467544" y="6093296"/>
            <a:ext cx="42660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git-scm.com/book/ru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91456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gitignore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28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gitignore</a:t>
            </a:r>
            <a:r>
              <a:rPr lang="en-US" sz="2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sample file for C# language</a:t>
            </a:r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Bb]in/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Oo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bj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*.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suo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*.user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375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sz="4000" dirty="0" smtClean="0"/>
              <a:t>Commit</a:t>
            </a:r>
          </a:p>
          <a:p>
            <a:pPr lvl="1">
              <a:buFont typeface="Arial" charset="0"/>
              <a:buChar char="•"/>
            </a:pPr>
            <a:r>
              <a:rPr lang="en-US" sz="3600" dirty="0" smtClean="0"/>
              <a:t>Changes</a:t>
            </a:r>
          </a:p>
          <a:p>
            <a:pPr lvl="1">
              <a:buFont typeface="Arial" charset="0"/>
              <a:buChar char="•"/>
            </a:pPr>
            <a:r>
              <a:rPr lang="en-US" sz="3600" dirty="0" smtClean="0"/>
              <a:t>Author, Comment, Date, …</a:t>
            </a:r>
            <a:endParaRPr lang="en-US" sz="3600" dirty="0"/>
          </a:p>
          <a:p>
            <a:pPr lvl="1">
              <a:buFont typeface="Arial" charset="0"/>
              <a:buChar char="•"/>
            </a:pPr>
            <a:r>
              <a:rPr lang="en-US" sz="3600" dirty="0"/>
              <a:t>Parent </a:t>
            </a:r>
            <a:r>
              <a:rPr lang="en-US" sz="3600" dirty="0" err="1"/>
              <a:t>commit</a:t>
            </a:r>
            <a:r>
              <a:rPr lang="en-US" sz="3600" b="1" dirty="0" err="1"/>
              <a:t>S</a:t>
            </a:r>
            <a:endParaRPr lang="en-US" sz="3600" b="1" dirty="0"/>
          </a:p>
          <a:p>
            <a:pPr lvl="1">
              <a:buFont typeface="Arial" charset="0"/>
              <a:buChar char="•"/>
            </a:pPr>
            <a:r>
              <a:rPr lang="en-US" sz="3600" dirty="0"/>
              <a:t>Id (sha-1</a:t>
            </a:r>
            <a:r>
              <a:rPr lang="en-US" sz="3600" dirty="0" smtClean="0"/>
              <a:t>)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53590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>
            <a:normAutofit/>
          </a:bodyPr>
          <a:lstStyle/>
          <a:p>
            <a:r>
              <a:rPr lang="en-US" dirty="0" smtClean="0"/>
              <a:t>Immutable history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716016" y="1340768"/>
            <a:ext cx="36479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/>
              <a:t>Ничего не теряется!</a:t>
            </a:r>
          </a:p>
        </p:txBody>
      </p:sp>
    </p:spTree>
    <p:extLst>
      <p:ext uri="{BB962C8B-B14F-4D97-AF65-F5344CB8AC3E}">
        <p14:creationId xmlns:p14="http://schemas.microsoft.com/office/powerpoint/2010/main" val="3251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Branches</a:t>
            </a:r>
            <a:endParaRPr lang="ru-RU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branch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branch &lt;name&gt;</a:t>
            </a:r>
          </a:p>
          <a:p>
            <a:pPr marL="0" indent="0">
              <a:buNone/>
            </a:pPr>
            <a:endParaRPr lang="en-US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HEAD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master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863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history</a:t>
            </a:r>
            <a:endParaRPr lang="ru-RU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reset &lt;sha1&gt;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reset HEAD^^^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reset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&lt;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branchName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&gt;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84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&amp; Rebase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merge –h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merge &lt;sha-1&gt;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rebase –h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rebase &lt;branch&gt;</a:t>
            </a:r>
            <a:endParaRPr lang="en-US" dirty="0" smtClean="0"/>
          </a:p>
        </p:txBody>
      </p:sp>
      <p:pic>
        <p:nvPicPr>
          <p:cNvPr id="1026" name="Picture 2" descr="https://lh3.googleusercontent.com/PaH0ouUfRZpw3IpjmeODBzFEET6VXcQexeJFuOGhST2nJH1PYI1cPSL7H1UyzpR2LtWhyEDRrPLg5iMHwIUVY49iyR8uACki-TbebRmqy6YDJHILw484llM7QE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484784"/>
            <a:ext cx="1905000" cy="497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7007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remote --verbose</a:t>
            </a:r>
            <a:endParaRPr lang="ru-RU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clone &lt;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url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&gt; 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вместо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init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pull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push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pull –rebase</a:t>
            </a:r>
          </a:p>
          <a:p>
            <a:pPr marL="0" indent="0">
              <a:buNone/>
            </a:pP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35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http://pcottle.github.io/learnGitBranching/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39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Установка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991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Что читать?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help &lt;command&gt;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  <a:hlinkClick r:id="rId2"/>
            </a:endParaRPr>
          </a:p>
          <a:p>
            <a:r>
              <a:rPr lang="en-US" dirty="0" smtClean="0">
                <a:hlinkClick r:id="rId2"/>
              </a:rPr>
              <a:t>Pro </a:t>
            </a:r>
            <a:r>
              <a:rPr lang="en-US" dirty="0" err="1" smtClean="0">
                <a:hlinkClick r:id="rId2"/>
              </a:rPr>
              <a:t>Git</a:t>
            </a:r>
            <a:r>
              <a:rPr lang="en-US" dirty="0" smtClean="0">
                <a:hlinkClick r:id="rId2"/>
              </a:rPr>
              <a:t> Book</a:t>
            </a:r>
            <a:r>
              <a:rPr lang="en-US" dirty="0" smtClean="0"/>
              <a:t> (</a:t>
            </a:r>
            <a:r>
              <a:rPr lang="en-US" dirty="0" err="1" smtClean="0"/>
              <a:t>ru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en-US" dirty="0">
                <a:hlinkClick r:id="rId3"/>
              </a:rPr>
              <a:t>Tech Talk: Linus Torvalds on </a:t>
            </a:r>
            <a:r>
              <a:rPr lang="en-US" dirty="0" err="1" smtClean="0">
                <a:hlinkClick r:id="rId3"/>
              </a:rPr>
              <a:t>git</a:t>
            </a:r>
            <a:r>
              <a:rPr lang="en-US" dirty="0" smtClean="0"/>
              <a:t> </a:t>
            </a:r>
            <a:r>
              <a:rPr lang="en-US" dirty="0"/>
              <a:t>(video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4"/>
              </a:rPr>
              <a:t>http://pcottle.github.io/learnGitBranching/</a:t>
            </a:r>
            <a:endParaRPr lang="ru-RU"/>
          </a:p>
          <a:p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573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Зачем?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ru-RU" dirty="0" smtClean="0"/>
              <a:t>Я и Петя</a:t>
            </a:r>
          </a:p>
          <a:p>
            <a:pPr>
              <a:buFont typeface="Arial" charset="0"/>
              <a:buChar char="•"/>
            </a:pPr>
            <a:r>
              <a:rPr lang="ru-RU" dirty="0" smtClean="0"/>
              <a:t>Я и… 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7324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Немного истории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CVS — </a:t>
            </a:r>
            <a:r>
              <a:rPr lang="ru-RU" dirty="0" smtClean="0"/>
              <a:t>история одного профессора</a:t>
            </a:r>
          </a:p>
          <a:p>
            <a:pPr marL="0" indent="0">
              <a:buNone/>
            </a:pPr>
            <a:r>
              <a:rPr lang="en-US" dirty="0" smtClean="0"/>
              <a:t>SVN</a:t>
            </a:r>
            <a:r>
              <a:rPr lang="ru-RU" dirty="0" smtClean="0"/>
              <a:t> — «</a:t>
            </a:r>
            <a:r>
              <a:rPr lang="en-US" dirty="0" smtClean="0"/>
              <a:t>CVS done right!</a:t>
            </a:r>
            <a:r>
              <a:rPr lang="ru-RU" dirty="0" smtClean="0"/>
              <a:t>» 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+ атомарность 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+ скорость</a:t>
            </a:r>
            <a:r>
              <a:rPr lang="en-US" dirty="0" smtClean="0"/>
              <a:t>(</a:t>
            </a:r>
            <a:r>
              <a:rPr lang="ru-RU" dirty="0" smtClean="0"/>
              <a:t>локальная чистая копия)</a:t>
            </a:r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— </a:t>
            </a:r>
            <a:r>
              <a:rPr lang="ru-RU" dirty="0" smtClean="0"/>
              <a:t>«в </a:t>
            </a:r>
            <a:r>
              <a:rPr lang="en-US" dirty="0" smtClean="0"/>
              <a:t>CVS </a:t>
            </a:r>
            <a:r>
              <a:rPr lang="ru-RU" dirty="0" smtClean="0"/>
              <a:t>всё сделано неправильно»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+ </a:t>
            </a:r>
            <a:r>
              <a:rPr lang="ru-RU" dirty="0" err="1" smtClean="0"/>
              <a:t>распределенность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+ маленькие </a:t>
            </a:r>
            <a:r>
              <a:rPr lang="ru-RU" dirty="0" err="1"/>
              <a:t>репозитории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+ больше скорости (локальная история)</a:t>
            </a:r>
          </a:p>
        </p:txBody>
      </p:sp>
    </p:spTree>
    <p:extLst>
      <p:ext uri="{BB962C8B-B14F-4D97-AF65-F5344CB8AC3E}">
        <p14:creationId xmlns:p14="http://schemas.microsoft.com/office/powerpoint/2010/main" val="95595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Github.com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4797152"/>
            <a:ext cx="8507288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github.com/kontur-edu/kampus-ekb-201</a:t>
            </a:r>
            <a:r>
              <a:rPr lang="ru-RU" sz="2800" dirty="0" smtClean="0">
                <a:hlinkClick r:id="rId2"/>
              </a:rPr>
              <a:t>4</a:t>
            </a:r>
            <a:r>
              <a:rPr lang="en-US" sz="2800" dirty="0" smtClean="0">
                <a:hlinkClick r:id="rId2"/>
              </a:rPr>
              <a:t>-</a:t>
            </a:r>
            <a:r>
              <a:rPr lang="ru-RU" sz="2800" dirty="0" smtClean="0">
                <a:hlinkClick r:id="rId2"/>
              </a:rPr>
              <a:t>03</a:t>
            </a:r>
            <a:r>
              <a:rPr lang="ru-RU" sz="2800" dirty="0" smtClean="0"/>
              <a:t> </a:t>
            </a:r>
            <a:r>
              <a:rPr lang="en-US" sz="2800" dirty="0" smtClean="0"/>
              <a:t> </a:t>
            </a:r>
            <a:endParaRPr lang="ru-RU" sz="2800" dirty="0"/>
          </a:p>
        </p:txBody>
      </p:sp>
      <p:pic>
        <p:nvPicPr>
          <p:cNvPr id="1026" name="Picture 2" descr="File:Octocat, a Mascot of Githu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356" y="1196752"/>
            <a:ext cx="3614836" cy="361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850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468560" y="274638"/>
            <a:ext cx="8229600" cy="1143000"/>
          </a:xfrm>
        </p:spPr>
        <p:txBody>
          <a:bodyPr/>
          <a:lstStyle/>
          <a:p>
            <a:r>
              <a:rPr lang="en-US" dirty="0" smtClean="0"/>
              <a:t>			</a:t>
            </a:r>
            <a:r>
              <a:rPr lang="en-US" dirty="0" err="1" smtClean="0"/>
              <a:t>Git</a:t>
            </a:r>
            <a:r>
              <a:rPr lang="en-US" dirty="0" smtClean="0"/>
              <a:t> Bash</a:t>
            </a:r>
            <a:endParaRPr lang="ru-RU" dirty="0"/>
          </a:p>
        </p:txBody>
      </p:sp>
      <p:pic>
        <p:nvPicPr>
          <p:cNvPr id="1028" name="Picture 4" descr="Git: Git Bash 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" y="215478"/>
            <a:ext cx="3686175" cy="311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lh5.googleusercontent.com/gF8mxAinm1S3BGMNMYAqIZGFdb0nT3UClWIqDYkSstmloRdClumeIURfq0B-BDSpr97FAGmcL4AkCKbYqbMt5MD4pgBBp9BLoMksZUhJHMwUCp4tenEea8kZRrP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37694"/>
            <a:ext cx="7292330" cy="5485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39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633"/>
          <a:stretch/>
        </p:blipFill>
        <p:spPr bwMode="auto">
          <a:xfrm>
            <a:off x="15280" y="2492896"/>
            <a:ext cx="6500936" cy="1668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Стрелка вправо 3"/>
          <p:cNvSpPr/>
          <p:nvPr/>
        </p:nvSpPr>
        <p:spPr>
          <a:xfrm rot="18637263">
            <a:off x="4861848" y="2893433"/>
            <a:ext cx="360040" cy="360040"/>
          </a:xfrm>
          <a:prstGeom prst="rightArrow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323528" y="4221088"/>
            <a:ext cx="8229600" cy="18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 smtClean="0"/>
              <a:t>SSH Keys → Add SSH Key → … → </a:t>
            </a:r>
            <a:r>
              <a:rPr lang="en-US" sz="2800" dirty="0" err="1" smtClean="0"/>
              <a:t>Ctrl+V</a:t>
            </a:r>
            <a:endParaRPr lang="ru-RU" sz="28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en-US" sz="2400" dirty="0"/>
              <a:t>clone </a:t>
            </a:r>
            <a:r>
              <a:rPr lang="en-US" sz="2400" dirty="0" err="1" smtClean="0">
                <a:hlinkClick r:id="rId3"/>
              </a:rPr>
              <a:t>git@github.com:kontur-edu</a:t>
            </a:r>
            <a:r>
              <a:rPr lang="en-US" sz="2400" dirty="0" smtClean="0">
                <a:hlinkClick r:id="rId3"/>
              </a:rPr>
              <a:t>/kampus-ekb-2014-03.git</a:t>
            </a:r>
            <a:endParaRPr lang="en-US" sz="24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24768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$ </a:t>
            </a:r>
            <a:r>
              <a:rPr lang="en-US" sz="2400" dirty="0" err="1" smtClean="0"/>
              <a:t>ssh-keygen</a:t>
            </a:r>
            <a:endParaRPr lang="ru-RU" sz="2400" dirty="0" smtClean="0"/>
          </a:p>
          <a:p>
            <a:pPr marL="0" indent="0">
              <a:buNone/>
            </a:pPr>
            <a:r>
              <a:rPr lang="en-US" sz="2400" dirty="0" smtClean="0"/>
              <a:t>[ENTER]</a:t>
            </a:r>
            <a:r>
              <a:rPr lang="ru-RU" sz="2400" dirty="0" smtClean="0"/>
              <a:t>, </a:t>
            </a:r>
            <a:r>
              <a:rPr lang="en-US" sz="2400" dirty="0" smtClean="0"/>
              <a:t>[ENTER]</a:t>
            </a:r>
            <a:endParaRPr lang="ru-RU" sz="2400" dirty="0" smtClean="0"/>
          </a:p>
          <a:p>
            <a:pPr marL="0" indent="0">
              <a:buNone/>
            </a:pPr>
            <a:r>
              <a:rPr lang="en-US" sz="2400" dirty="0" smtClean="0"/>
              <a:t>$ </a:t>
            </a:r>
            <a:r>
              <a:rPr lang="en-US" sz="2400" dirty="0"/>
              <a:t>clip &lt; ~/.</a:t>
            </a:r>
            <a:r>
              <a:rPr lang="en-US" sz="2400" dirty="0" err="1" smtClean="0"/>
              <a:t>ssh</a:t>
            </a:r>
            <a:r>
              <a:rPr lang="en-US" sz="2400" dirty="0" smtClean="0"/>
              <a:t>/id_rsa.pub</a:t>
            </a:r>
          </a:p>
          <a:p>
            <a:pPr marL="0" indent="0">
              <a:buNone/>
            </a:pPr>
            <a:r>
              <a:rPr lang="en-US" sz="2400" dirty="0" smtClean="0"/>
              <a:t>http://github.com</a:t>
            </a:r>
            <a:endParaRPr lang="en-US" sz="24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Настройка</a:t>
            </a:r>
            <a:r>
              <a:rPr lang="en-US" dirty="0" smtClean="0"/>
              <a:t> </a:t>
            </a:r>
            <a:r>
              <a:rPr lang="en-US" dirty="0" err="1" smtClean="0"/>
              <a:t>github</a:t>
            </a:r>
            <a:endParaRPr lang="ru-RU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871" y="2492896"/>
            <a:ext cx="2414479" cy="2231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Овал 7"/>
          <p:cNvSpPr/>
          <p:nvPr/>
        </p:nvSpPr>
        <p:spPr>
          <a:xfrm>
            <a:off x="6657317" y="2387562"/>
            <a:ext cx="648072" cy="432048"/>
          </a:xfrm>
          <a:prstGeom prst="ellipse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 стрелкой 9"/>
          <p:cNvCxnSpPr/>
          <p:nvPr/>
        </p:nvCxnSpPr>
        <p:spPr>
          <a:xfrm flipH="1">
            <a:off x="6679871" y="3073454"/>
            <a:ext cx="625518" cy="2047734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Овал 10"/>
          <p:cNvSpPr/>
          <p:nvPr/>
        </p:nvSpPr>
        <p:spPr>
          <a:xfrm>
            <a:off x="8229092" y="3073453"/>
            <a:ext cx="648072" cy="432048"/>
          </a:xfrm>
          <a:prstGeom prst="ellipse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067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3" grpId="0" build="p"/>
      <p:bldP spid="8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2"/>
          <p:cNvSpPr txBox="1">
            <a:spLocks/>
          </p:cNvSpPr>
          <p:nvPr/>
        </p:nvSpPr>
        <p:spPr>
          <a:xfrm>
            <a:off x="323528" y="2454214"/>
            <a:ext cx="8553636" cy="18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en-US" sz="2400" dirty="0"/>
              <a:t>clone </a:t>
            </a: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github.com/kontur-edu/kampus-ekb-2014-03.git</a:t>
            </a:r>
            <a:r>
              <a:rPr lang="en-US" sz="2400" dirty="0" smtClean="0"/>
              <a:t> </a:t>
            </a:r>
            <a:endParaRPr lang="ru-RU" sz="2400" dirty="0"/>
          </a:p>
          <a:p>
            <a:pPr marL="0" indent="0">
              <a:buNone/>
            </a:pPr>
            <a:r>
              <a:rPr lang="en-US" sz="2400" dirty="0" smtClean="0"/>
              <a:t> </a:t>
            </a:r>
            <a:endParaRPr lang="en-US" sz="24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Clone</a:t>
            </a:r>
            <a:endParaRPr lang="ru-RU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871" y="726022"/>
            <a:ext cx="2414479" cy="2231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Прямая со стрелкой 9"/>
          <p:cNvCxnSpPr/>
          <p:nvPr/>
        </p:nvCxnSpPr>
        <p:spPr>
          <a:xfrm flipH="1">
            <a:off x="6679871" y="1306580"/>
            <a:ext cx="625518" cy="2047734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1115616" y="4365104"/>
            <a:ext cx="67213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hlinkClick r:id="rId4"/>
              </a:rPr>
              <a:t>http://</a:t>
            </a:r>
            <a:r>
              <a:rPr lang="en-US" sz="4400" dirty="0" smtClean="0">
                <a:hlinkClick r:id="rId4"/>
              </a:rPr>
              <a:t>git-scm.com/book/ru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57956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Explorer → </a:t>
            </a:r>
            <a:r>
              <a:rPr lang="en-US" dirty="0" err="1" smtClean="0"/>
              <a:t>Git</a:t>
            </a:r>
            <a:r>
              <a:rPr lang="en-US" dirty="0" smtClean="0"/>
              <a:t> Bash Here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help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&lt;command&gt; &lt;parameters&gt;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help &lt;command&gt;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mkdir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repo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$ cd repo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4400" b="1" dirty="0" smtClean="0">
                <a:solidFill>
                  <a:schemeClr val="accent2">
                    <a:lumMod val="50000"/>
                  </a:schemeClr>
                </a:solidFill>
              </a:rPr>
              <a:t>$ </a:t>
            </a:r>
            <a:r>
              <a:rPr lang="en-US" sz="4400" b="1" dirty="0" err="1" smtClean="0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sz="44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4400" b="1" dirty="0" err="1" smtClean="0">
                <a:solidFill>
                  <a:schemeClr val="accent2">
                    <a:lumMod val="50000"/>
                  </a:schemeClr>
                </a:solidFill>
              </a:rPr>
              <a:t>init</a:t>
            </a:r>
            <a:endParaRPr lang="en-US" sz="4400" b="1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" name="Picture 2" descr="http://imagineannie.files.wordpress.com/2010/02/monkey_typing_jonk1.jpg?w=367&amp;h=2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717" y="4524374"/>
            <a:ext cx="3495675" cy="233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467544" y="6074132"/>
            <a:ext cx="42660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git-scm.com/book/ru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94441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3726</TotalTime>
  <Words>339</Words>
  <Application>Microsoft Office PowerPoint</Application>
  <PresentationFormat>Экран (4:3)</PresentationFormat>
  <Paragraphs>100</Paragraphs>
  <Slides>20</Slides>
  <Notes>2</Notes>
  <HiddenSlides>1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Тема Office</vt:lpstr>
      <vt:lpstr>git</vt:lpstr>
      <vt:lpstr>Установка</vt:lpstr>
      <vt:lpstr>Зачем?</vt:lpstr>
      <vt:lpstr>Немного истории</vt:lpstr>
      <vt:lpstr>Github.com</vt:lpstr>
      <vt:lpstr>   Git Bash</vt:lpstr>
      <vt:lpstr>Настройка github</vt:lpstr>
      <vt:lpstr>Clone</vt:lpstr>
      <vt:lpstr>Основы</vt:lpstr>
      <vt:lpstr>Настройка</vt:lpstr>
      <vt:lpstr>Commit</vt:lpstr>
      <vt:lpstr>.gitignore</vt:lpstr>
      <vt:lpstr>History</vt:lpstr>
      <vt:lpstr>Immutable history</vt:lpstr>
      <vt:lpstr>Branches</vt:lpstr>
      <vt:lpstr>Immutable history</vt:lpstr>
      <vt:lpstr>Merge &amp; Rebase</vt:lpstr>
      <vt:lpstr>Remotes</vt:lpstr>
      <vt:lpstr>Игра</vt:lpstr>
      <vt:lpstr>Что читать?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</dc:title>
  <dc:creator>xoposhiy</dc:creator>
  <cp:lastModifiedBy>xoposhiy</cp:lastModifiedBy>
  <cp:revision>64</cp:revision>
  <dcterms:created xsi:type="dcterms:W3CDTF">2013-06-28T10:07:11Z</dcterms:created>
  <dcterms:modified xsi:type="dcterms:W3CDTF">2014-03-21T18:41:17Z</dcterms:modified>
</cp:coreProperties>
</file>