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27" r:id="rId9"/>
    <p:sldId id="308" r:id="rId10"/>
    <p:sldId id="323" r:id="rId11"/>
    <p:sldId id="259" r:id="rId12"/>
    <p:sldId id="322" r:id="rId13"/>
    <p:sldId id="319" r:id="rId14"/>
    <p:sldId id="306" r:id="rId15"/>
    <p:sldId id="324" r:id="rId16"/>
    <p:sldId id="325" r:id="rId17"/>
    <p:sldId id="310" r:id="rId18"/>
    <p:sldId id="309" r:id="rId19"/>
    <p:sldId id="312" r:id="rId20"/>
    <p:sldId id="32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ontur-edu/kampus-ekb-2014-1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kontur-edu/kampus-ekb-2014-03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edu/kampus-ekb-2014-03.gi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/ru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март 2014</a:t>
            </a:r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6093296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branch &lt;name&gt;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branchName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</a:t>
            </a:r>
            <a:r>
              <a:rPr lang="ru-RU" sz="2800" dirty="0" smtClean="0">
                <a:hlinkClick r:id="rId2"/>
              </a:rPr>
              <a:t>4</a:t>
            </a:r>
            <a:r>
              <a:rPr lang="en-US" sz="2800" dirty="0" smtClean="0">
                <a:hlinkClick r:id="rId2"/>
              </a:rPr>
              <a:t>-</a:t>
            </a:r>
            <a:r>
              <a:rPr lang="ru-RU" sz="2800" dirty="0" smtClean="0">
                <a:hlinkClick r:id="rId2"/>
              </a:rPr>
              <a:t>03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7694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3"/>
          <a:stretch/>
        </p:blipFill>
        <p:spPr bwMode="auto">
          <a:xfrm>
            <a:off x="15280" y="2492896"/>
            <a:ext cx="6500936" cy="16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4861848" y="2893433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422108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SSH Keys → Add SSH Key → … → </a:t>
            </a:r>
            <a:r>
              <a:rPr lang="en-US" sz="2800" dirty="0" err="1" smtClean="0"/>
              <a:t>Ctrl+V</a:t>
            </a:r>
            <a:endParaRPr lang="ru-RU" sz="2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 err="1" smtClean="0">
                <a:hlinkClick r:id="rId3"/>
              </a:rPr>
              <a:t>git@github.com:kontur-edu</a:t>
            </a:r>
            <a:r>
              <a:rPr lang="en-US" sz="2400" dirty="0" smtClean="0">
                <a:hlinkClick r:id="rId3"/>
              </a:rPr>
              <a:t>/kampus-ekb-2014-03.git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 smtClean="0"/>
              <a:t>ssh-keygen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[ENTER]</a:t>
            </a:r>
            <a:r>
              <a:rPr lang="ru-RU" sz="2400" dirty="0" smtClean="0"/>
              <a:t>, </a:t>
            </a:r>
            <a:r>
              <a:rPr lang="en-US" sz="2400" dirty="0" smtClean="0"/>
              <a:t>[ENTER]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/>
              <a:t>clip &lt; ~/.</a:t>
            </a:r>
            <a:r>
              <a:rPr lang="en-US" sz="2400" dirty="0" err="1" smtClean="0"/>
              <a:t>ssh</a:t>
            </a:r>
            <a:r>
              <a:rPr lang="en-US" sz="2400" dirty="0" smtClean="0"/>
              <a:t>/id_rsa.pub</a:t>
            </a:r>
          </a:p>
          <a:p>
            <a:pPr marL="0" indent="0">
              <a:buNone/>
            </a:pPr>
            <a:r>
              <a:rPr lang="en-US" sz="2400" dirty="0" smtClean="0"/>
              <a:t>http://github.com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2492896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вал 7"/>
          <p:cNvSpPr/>
          <p:nvPr/>
        </p:nvSpPr>
        <p:spPr>
          <a:xfrm>
            <a:off x="6657317" y="2387562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679871" y="3073454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9092" y="3073453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23528" y="2454214"/>
            <a:ext cx="855363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github.com/kontur-edu/kampus-ekb-2014-03.git</a:t>
            </a:r>
            <a:r>
              <a:rPr lang="en-US" sz="2400" dirty="0" smtClean="0"/>
              <a:t>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726022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679871" y="1306580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115616" y="4365104"/>
            <a:ext cx="6721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5"/>
              </a:rPr>
              <a:t>http://</a:t>
            </a:r>
            <a:r>
              <a:rPr lang="en-US" sz="4400" dirty="0" smtClean="0">
                <a:hlinkClick r:id="rId5"/>
              </a:rPr>
              <a:t>git-scm.com/book/ru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79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repo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cd repo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</TotalTime>
  <Words>339</Words>
  <Application>Microsoft Office PowerPoint</Application>
  <PresentationFormat>Экран (4:3)</PresentationFormat>
  <Paragraphs>100</Paragraphs>
  <Slides>20</Slides>
  <Notes>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Настройка github</vt:lpstr>
      <vt:lpstr>Clone</vt:lpstr>
      <vt:lpstr>Основы</vt:lpstr>
      <vt:lpstr>Настройка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Remotes</vt:lpstr>
      <vt:lpstr>Игра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66</cp:revision>
  <dcterms:created xsi:type="dcterms:W3CDTF">2013-06-28T10:07:11Z</dcterms:created>
  <dcterms:modified xsi:type="dcterms:W3CDTF">2014-03-22T05:57:05Z</dcterms:modified>
</cp:coreProperties>
</file>