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320" r:id="rId3"/>
    <p:sldId id="257" r:id="rId4"/>
    <p:sldId id="317" r:id="rId5"/>
    <p:sldId id="314" r:id="rId6"/>
    <p:sldId id="315" r:id="rId7"/>
    <p:sldId id="318" r:id="rId8"/>
    <p:sldId id="327" r:id="rId9"/>
    <p:sldId id="308" r:id="rId10"/>
    <p:sldId id="323" r:id="rId11"/>
    <p:sldId id="259" r:id="rId12"/>
    <p:sldId id="322" r:id="rId13"/>
    <p:sldId id="319" r:id="rId14"/>
    <p:sldId id="306" r:id="rId15"/>
    <p:sldId id="324" r:id="rId16"/>
    <p:sldId id="325" r:id="rId17"/>
    <p:sldId id="310" r:id="rId18"/>
    <p:sldId id="309" r:id="rId19"/>
    <p:sldId id="312" r:id="rId20"/>
    <p:sldId id="32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3" autoAdjust="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5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cottle.github.io/learnGitBranch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ontur-edu/kampus-ekb-2014-1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kontur-edu/kampus-ekb-2014-03.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edu/kampus-ekb-2014-03.gi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book/ru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март 2014</a:t>
            </a:r>
          </a:p>
          <a:p>
            <a:r>
              <a:rPr lang="ru-RU" dirty="0" smtClean="0"/>
              <a:t>Павел Егоров </a:t>
            </a:r>
            <a:r>
              <a:rPr lang="en-US" dirty="0" smtClean="0"/>
              <a:t>@xoposhiy</a:t>
            </a: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user.name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"Pavel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Egorov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"pe@kontur.ru"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6093296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 file for C# language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Bb]in/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Changes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Author, Comment, Date, …</a:t>
            </a:r>
            <a:endParaRPr lang="en-US" sz="3600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Parent </a:t>
            </a:r>
            <a:r>
              <a:rPr lang="en-US" sz="3600" dirty="0" err="1"/>
              <a:t>commit</a:t>
            </a:r>
            <a:r>
              <a:rPr lang="en-US" sz="3600" b="1" dirty="0" err="1"/>
              <a:t>S</a:t>
            </a:r>
            <a:endParaRPr lang="en-US" sz="3600" b="1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Id (sha-1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5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340768"/>
            <a:ext cx="364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Ничего не теряется!</a:t>
            </a:r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branch &lt;name&gt;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master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reset &lt;sha1&gt;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reset HEAD^^^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branchName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merge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&lt;sha-1&gt;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rebase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&lt;branch&gt;</a:t>
            </a:r>
            <a:endParaRPr lang="en-US" dirty="0" smtClean="0"/>
          </a:p>
        </p:txBody>
      </p:sp>
      <p:pic>
        <p:nvPicPr>
          <p:cNvPr id="1026" name="Picture 2" descr="https://lh3.googleusercontent.com/PaH0ouUfRZpw3IpjmeODBzFEET6VXcQexeJFuOGhST2nJH1PYI1cPSL7H1UyzpR2LtWhyEDRrPLg5iMHwIUVY49iyR8uACki-TbebRmqy6YDJHILw484llM7QE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905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remote --verbose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fetch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pull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fetch + get merge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&lt;command&gt;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Book</a:t>
            </a:r>
            <a:r>
              <a:rPr lang="en-US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Tech Talk: Linus Torvalds on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 </a:t>
            </a:r>
            <a:r>
              <a:rPr lang="en-US" dirty="0"/>
              <a:t>(video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endParaRPr lang="ru-RU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CVS 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CVS 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CVS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97152"/>
            <a:ext cx="850728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github.com/kontur-edu/kampus-ekb-201</a:t>
            </a:r>
            <a:r>
              <a:rPr lang="ru-RU" sz="2800" dirty="0" smtClean="0">
                <a:hlinkClick r:id="rId2"/>
              </a:rPr>
              <a:t>4</a:t>
            </a:r>
            <a:r>
              <a:rPr lang="en-US" sz="2800" dirty="0" smtClean="0">
                <a:hlinkClick r:id="rId2"/>
              </a:rPr>
              <a:t>-</a:t>
            </a:r>
            <a:r>
              <a:rPr lang="ru-RU" sz="2800" dirty="0" smtClean="0">
                <a:hlinkClick r:id="rId2"/>
              </a:rPr>
              <a:t>03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ru-RU" dirty="0"/>
          </a:p>
        </p:txBody>
      </p:sp>
      <p:pic>
        <p:nvPicPr>
          <p:cNvPr id="1028" name="Picture 4" descr="Git: Git Bash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215478"/>
            <a:ext cx="36861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F8mxAinm1S3BGMNMYAqIZGFdb0nT3UClWIqDYkSstmloRdClumeIURfq0B-BDSpr97FAGmcL4AkCKbYqbMt5MD4pgBBp9BLoMksZUhJHMwUCp4tenEea8kZRr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37694"/>
            <a:ext cx="7292330" cy="54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33"/>
          <a:stretch/>
        </p:blipFill>
        <p:spPr bwMode="auto">
          <a:xfrm>
            <a:off x="15280" y="2492896"/>
            <a:ext cx="6500936" cy="16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 вправо 3"/>
          <p:cNvSpPr/>
          <p:nvPr/>
        </p:nvSpPr>
        <p:spPr>
          <a:xfrm rot="18637263">
            <a:off x="4861848" y="2893433"/>
            <a:ext cx="360040" cy="36004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3528" y="422108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SSH Keys → Add SSH Key → … → </a:t>
            </a:r>
            <a:r>
              <a:rPr lang="en-US" sz="2800" dirty="0" err="1" smtClean="0"/>
              <a:t>Ctrl+V</a:t>
            </a:r>
            <a:endParaRPr lang="ru-RU" sz="2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 err="1" smtClean="0">
                <a:hlinkClick r:id="rId3"/>
              </a:rPr>
              <a:t>git@github.com:kontur-edu</a:t>
            </a:r>
            <a:r>
              <a:rPr lang="en-US" sz="2400" dirty="0" smtClean="0">
                <a:hlinkClick r:id="rId3"/>
              </a:rPr>
              <a:t>/kampus-ekb-2014-03.git</a:t>
            </a:r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 smtClean="0"/>
              <a:t>ssh-keygen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[ENTER]</a:t>
            </a:r>
            <a:r>
              <a:rPr lang="ru-RU" sz="2400" dirty="0" smtClean="0"/>
              <a:t>, </a:t>
            </a:r>
            <a:r>
              <a:rPr lang="en-US" sz="2400" dirty="0" smtClean="0"/>
              <a:t>[ENTER]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/>
              <a:t>clip &lt; ~/.</a:t>
            </a:r>
            <a:r>
              <a:rPr lang="en-US" sz="2400" dirty="0" err="1" smtClean="0"/>
              <a:t>ssh</a:t>
            </a:r>
            <a:r>
              <a:rPr lang="en-US" sz="2400" dirty="0" smtClean="0"/>
              <a:t>/id_rsa.pub</a:t>
            </a:r>
          </a:p>
          <a:p>
            <a:pPr marL="0" indent="0">
              <a:buNone/>
            </a:pPr>
            <a:r>
              <a:rPr lang="en-US" sz="2400" dirty="0" smtClean="0"/>
              <a:t>http://github.com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1" y="2492896"/>
            <a:ext cx="2414479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вал 7"/>
          <p:cNvSpPr/>
          <p:nvPr/>
        </p:nvSpPr>
        <p:spPr>
          <a:xfrm>
            <a:off x="6657317" y="2387562"/>
            <a:ext cx="648072" cy="43204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679871" y="3073454"/>
            <a:ext cx="625518" cy="204773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229092" y="3073453"/>
            <a:ext cx="648072" cy="43204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" grpId="0" build="p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23528" y="2454214"/>
            <a:ext cx="8553636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github.com/kontur-edu/kampus-ekb-2014-03.git</a:t>
            </a:r>
            <a:r>
              <a:rPr lang="en-US" sz="2400" dirty="0" smtClean="0"/>
              <a:t>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1" y="726022"/>
            <a:ext cx="2414479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6679871" y="1306580"/>
            <a:ext cx="625518" cy="204773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115616" y="4365104"/>
            <a:ext cx="67213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hlinkClick r:id="rId5"/>
              </a:rPr>
              <a:t>http://</a:t>
            </a:r>
            <a:r>
              <a:rPr lang="en-US" sz="4400" dirty="0" smtClean="0">
                <a:hlinkClick r:id="rId5"/>
              </a:rPr>
              <a:t>git-scm.com/book/ru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79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Explorer →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mkdir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repo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cd repo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sz="4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4406</TotalTime>
  <Words>349</Words>
  <Application>Microsoft Office PowerPoint</Application>
  <PresentationFormat>Экран (4:3)</PresentationFormat>
  <Paragraphs>101</Paragraphs>
  <Slides>20</Slides>
  <Notes>2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git</vt:lpstr>
      <vt:lpstr>Установка</vt:lpstr>
      <vt:lpstr>Зачем?</vt:lpstr>
      <vt:lpstr>Немного истории</vt:lpstr>
      <vt:lpstr>Github.com</vt:lpstr>
      <vt:lpstr>   Git Bash</vt:lpstr>
      <vt:lpstr>Настройка github</vt:lpstr>
      <vt:lpstr>Clone</vt:lpstr>
      <vt:lpstr>Основы</vt:lpstr>
      <vt:lpstr>Настройка</vt:lpstr>
      <vt:lpstr>Commit</vt:lpstr>
      <vt:lpstr>.gitignore</vt:lpstr>
      <vt:lpstr>History</vt:lpstr>
      <vt:lpstr>Immutable history</vt:lpstr>
      <vt:lpstr>Branches</vt:lpstr>
      <vt:lpstr>Immutable history</vt:lpstr>
      <vt:lpstr>Merge &amp; Rebase</vt:lpstr>
      <vt:lpstr>Remotes</vt:lpstr>
      <vt:lpstr>Игра</vt:lpstr>
      <vt:lpstr>Что читать?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68</cp:revision>
  <dcterms:created xsi:type="dcterms:W3CDTF">2013-06-28T10:07:11Z</dcterms:created>
  <dcterms:modified xsi:type="dcterms:W3CDTF">2014-03-22T14:58:38Z</dcterms:modified>
</cp:coreProperties>
</file>