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4"/>
  </p:notesMasterIdLst>
  <p:sldIdLst>
    <p:sldId id="256" r:id="rId2"/>
    <p:sldId id="284" r:id="rId3"/>
    <p:sldId id="257" r:id="rId4"/>
    <p:sldId id="258" r:id="rId5"/>
    <p:sldId id="262" r:id="rId6"/>
    <p:sldId id="259" r:id="rId7"/>
    <p:sldId id="264" r:id="rId8"/>
    <p:sldId id="269" r:id="rId9"/>
    <p:sldId id="278" r:id="rId10"/>
    <p:sldId id="265" r:id="rId11"/>
    <p:sldId id="270" r:id="rId12"/>
    <p:sldId id="279" r:id="rId13"/>
    <p:sldId id="266" r:id="rId14"/>
    <p:sldId id="274" r:id="rId15"/>
    <p:sldId id="280" r:id="rId16"/>
    <p:sldId id="267" r:id="rId17"/>
    <p:sldId id="275" r:id="rId18"/>
    <p:sldId id="281" r:id="rId19"/>
    <p:sldId id="276" r:id="rId20"/>
    <p:sldId id="277" r:id="rId21"/>
    <p:sldId id="282" r:id="rId22"/>
    <p:sldId id="283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995" autoAdjust="0"/>
    <p:restoredTop sz="94660"/>
  </p:normalViewPr>
  <p:slideViewPr>
    <p:cSldViewPr>
      <p:cViewPr varScale="1">
        <p:scale>
          <a:sx n="60" d="100"/>
          <a:sy n="60" d="100"/>
        </p:scale>
        <p:origin x="-8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23.03.2014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23.03.2014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Conway's_Game_of_Life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Code Retreat</a:t>
            </a:r>
            <a:endParaRPr lang="ru-RU" sz="5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err="1"/>
              <a:t>Контур.Кампус</a:t>
            </a:r>
            <a:r>
              <a:rPr lang="ru-RU" dirty="0"/>
              <a:t>, </a:t>
            </a:r>
            <a:r>
              <a:rPr lang="ru-RU" dirty="0" smtClean="0"/>
              <a:t>март 2014</a:t>
            </a:r>
            <a:endParaRPr lang="en-US" dirty="0"/>
          </a:p>
          <a:p>
            <a:pPr algn="r"/>
            <a:r>
              <a:rPr lang="ru-RU" dirty="0"/>
              <a:t>Павел Егоров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@xoposhiy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Используйте </a:t>
            </a:r>
            <a:r>
              <a:rPr lang="en-US" dirty="0" smtClean="0"/>
              <a:t>TDD</a:t>
            </a:r>
          </a:p>
          <a:p>
            <a:pPr lvl="1"/>
            <a:r>
              <a:rPr lang="ru-RU" sz="3900" b="1" dirty="0"/>
              <a:t>Начинать с </a:t>
            </a:r>
            <a:r>
              <a:rPr lang="ru-RU" sz="3900" b="1" dirty="0" smtClean="0"/>
              <a:t>теста</a:t>
            </a:r>
            <a:endParaRPr lang="ru-RU" b="1" dirty="0" smtClean="0"/>
          </a:p>
          <a:p>
            <a:pPr lvl="1"/>
            <a:r>
              <a:rPr lang="ru-RU" dirty="0" smtClean="0"/>
              <a:t>В </a:t>
            </a:r>
            <a:r>
              <a:rPr lang="ru-RU" dirty="0" smtClean="0"/>
              <a:t>каждом тесте разрешена только одна простейшая проверка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dirty="0" smtClean="0"/>
              <a:t>Каждый </a:t>
            </a:r>
            <a:r>
              <a:rPr lang="ru-RU" dirty="0" smtClean="0"/>
              <a:t>новый тест должен быть</a:t>
            </a:r>
          </a:p>
          <a:p>
            <a:pPr lvl="2"/>
            <a:r>
              <a:rPr lang="ru-RU" dirty="0" smtClean="0"/>
              <a:t>Сначала красным</a:t>
            </a:r>
          </a:p>
          <a:p>
            <a:pPr lvl="2"/>
            <a:r>
              <a:rPr lang="ru-RU" dirty="0" smtClean="0"/>
              <a:t>Максимально простым</a:t>
            </a:r>
          </a:p>
          <a:p>
            <a:pPr lvl="2"/>
            <a:r>
              <a:rPr lang="ru-RU" dirty="0" smtClean="0"/>
              <a:t>Максимально просто реализуем</a:t>
            </a:r>
          </a:p>
          <a:p>
            <a:r>
              <a:rPr lang="ru-RU" dirty="0" smtClean="0"/>
              <a:t>Каждые 1</a:t>
            </a:r>
            <a:r>
              <a:rPr lang="en-US" dirty="0" smtClean="0"/>
              <a:t>1</a:t>
            </a:r>
            <a:r>
              <a:rPr lang="ru-RU" dirty="0" smtClean="0"/>
              <a:t> минут — смена человека за клавиатурой</a:t>
            </a:r>
          </a:p>
        </p:txBody>
      </p:sp>
    </p:spTree>
    <p:extLst>
      <p:ext uri="{BB962C8B-B14F-4D97-AF65-F5344CB8AC3E}">
        <p14:creationId xmlns:p14="http://schemas.microsoft.com/office/powerpoint/2010/main" val="22582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65246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68243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345" y="160131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067944" y="2132856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95937" y="3462099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TDD</a:t>
            </a:r>
          </a:p>
          <a:p>
            <a:r>
              <a:rPr lang="ru-RU" sz="2400" dirty="0" smtClean="0"/>
              <a:t>Одна элементарная проверка на тест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699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2. 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ru-RU" dirty="0" smtClean="0"/>
              <a:t>У кого «заиграло»?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Какие были проблемы? На что ушло время?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Сколько тестов?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Что тестировалось?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11 минут — много или мало?</a:t>
            </a:r>
          </a:p>
          <a:p>
            <a:pPr>
              <a:buFont typeface="Arial" charset="0"/>
              <a:buChar char="•"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86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r>
              <a:rPr lang="ru-RU" dirty="0" smtClean="0"/>
              <a:t>Первые 5 минут нельзя программировать</a:t>
            </a:r>
            <a:endParaRPr lang="en-US" dirty="0" smtClean="0"/>
          </a:p>
          <a:p>
            <a:r>
              <a:rPr lang="ru-RU" dirty="0" smtClean="0"/>
              <a:t>Не </a:t>
            </a:r>
            <a:r>
              <a:rPr lang="ru-RU" dirty="0" smtClean="0"/>
              <a:t>должно быть методов длиннее </a:t>
            </a:r>
            <a:r>
              <a:rPr lang="en-US" dirty="0"/>
              <a:t>3</a:t>
            </a:r>
            <a:r>
              <a:rPr lang="ru-RU" dirty="0" smtClean="0"/>
              <a:t> строк.</a:t>
            </a:r>
          </a:p>
          <a:p>
            <a:r>
              <a:rPr lang="ru-RU" dirty="0" smtClean="0"/>
              <a:t>Игровое поле бесконечно</a:t>
            </a:r>
            <a:endParaRPr lang="en-US" dirty="0" smtClean="0"/>
          </a:p>
          <a:p>
            <a:r>
              <a:rPr lang="en-US" dirty="0" smtClean="0"/>
              <a:t>[No mouse</a:t>
            </a:r>
            <a:r>
              <a:rPr lang="ru-RU" dirty="0" smtClean="0"/>
              <a:t> /</a:t>
            </a:r>
            <a:r>
              <a:rPr lang="en-US" dirty="0"/>
              <a:t> </a:t>
            </a:r>
            <a:r>
              <a:rPr lang="en-US" dirty="0" smtClean="0"/>
              <a:t>touchpad / </a:t>
            </a:r>
            <a:r>
              <a:rPr lang="en-US" dirty="0" err="1" smtClean="0"/>
              <a:t>trackpoint</a:t>
            </a:r>
            <a:r>
              <a:rPr lang="en-US" dirty="0" smtClean="0"/>
              <a:t>]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5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65246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68243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345" y="160131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067944" y="2132856"/>
            <a:ext cx="42839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</a:p>
          <a:p>
            <a:endParaRPr lang="ru-RU" sz="2000" dirty="0"/>
          </a:p>
          <a:p>
            <a:r>
              <a:rPr lang="ru-RU" sz="2000" dirty="0" smtClean="0"/>
              <a:t>Игровое поле бесконечно</a:t>
            </a:r>
          </a:p>
          <a:p>
            <a:r>
              <a:rPr lang="ru-RU" sz="2000" dirty="0" smtClean="0"/>
              <a:t>Методы не длиннее трех строк</a:t>
            </a:r>
            <a:endParaRPr lang="en-US" sz="2000" dirty="0" smtClean="0"/>
          </a:p>
          <a:p>
            <a:r>
              <a:rPr lang="en-US" sz="2000" dirty="0"/>
              <a:t>[No mouse</a:t>
            </a:r>
            <a:r>
              <a:rPr lang="ru-RU" sz="2000" dirty="0"/>
              <a:t> /</a:t>
            </a:r>
            <a:r>
              <a:rPr lang="en-US" sz="2000" dirty="0"/>
              <a:t> touchpad / </a:t>
            </a:r>
            <a:r>
              <a:rPr lang="en-US" sz="2000" dirty="0" err="1"/>
              <a:t>trackpoint</a:t>
            </a:r>
            <a:r>
              <a:rPr lang="en-US" sz="2000" dirty="0" smtClean="0"/>
              <a:t>]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5832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3. 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ru-RU" dirty="0" smtClean="0"/>
              <a:t>Кто не пользовался мышкой?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У кого «заиграло»?</a:t>
            </a:r>
          </a:p>
          <a:p>
            <a:pPr>
              <a:buFont typeface="Arial" charset="0"/>
              <a:buChar char="•"/>
            </a:pPr>
            <a:r>
              <a:rPr lang="ru-RU" dirty="0"/>
              <a:t>Какие были проблемы? На что ушло время?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Методы </a:t>
            </a:r>
            <a:r>
              <a:rPr lang="en-US" dirty="0" smtClean="0"/>
              <a:t>&lt;=3</a:t>
            </a:r>
            <a:r>
              <a:rPr lang="ru-RU" dirty="0"/>
              <a:t> </a:t>
            </a:r>
            <a:r>
              <a:rPr lang="ru-RU" dirty="0" smtClean="0"/>
              <a:t>строк. У кого получилось?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Бесконечное поле. У кого получилось?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У кого были тесты? Сколько?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Как часто менялся «владелец клавиатуры»?</a:t>
            </a:r>
          </a:p>
          <a:p>
            <a:pPr>
              <a:buFont typeface="Arial" charset="0"/>
              <a:buChar char="•"/>
            </a:pPr>
            <a:endParaRPr lang="ru-RU" dirty="0" smtClean="0"/>
          </a:p>
          <a:p>
            <a:pPr>
              <a:buFont typeface="Arial" charset="0"/>
              <a:buChar char="•"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017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471338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sz="3500" dirty="0" smtClean="0"/>
              <a:t>Процесс </a:t>
            </a:r>
            <a:r>
              <a:rPr lang="ru-RU" sz="3500" dirty="0"/>
              <a:t>важнее </a:t>
            </a:r>
            <a:r>
              <a:rPr lang="ru-RU" sz="3500" dirty="0" smtClean="0"/>
              <a:t>результата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Каждые </a:t>
            </a:r>
            <a:r>
              <a:rPr lang="en-US" sz="3000" b="1" dirty="0" smtClean="0"/>
              <a:t>3</a:t>
            </a:r>
            <a:r>
              <a:rPr lang="ru-RU" sz="3500" b="1" dirty="0" smtClean="0"/>
              <a:t> </a:t>
            </a:r>
            <a:r>
              <a:rPr lang="en-US" sz="3500" b="1" dirty="0" smtClean="0"/>
              <a:t>min</a:t>
            </a:r>
            <a:r>
              <a:rPr lang="ru-RU" dirty="0" smtClean="0"/>
              <a:t> смена человека за </a:t>
            </a:r>
            <a:r>
              <a:rPr lang="ru-RU" dirty="0" smtClean="0"/>
              <a:t>клавиатурой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ru-RU" dirty="0"/>
              <a:t>В каждый момент времени мышкой и клавиатурой управляют разные люди.</a:t>
            </a:r>
          </a:p>
          <a:p>
            <a:pPr>
              <a:buFont typeface="Arial" charset="0"/>
              <a:buChar char="•"/>
            </a:pPr>
            <a:r>
              <a:rPr lang="en-US" sz="3500" b="1" dirty="0" smtClean="0"/>
              <a:t>3 </a:t>
            </a:r>
            <a:r>
              <a:rPr lang="en-US" sz="3500" b="1" dirty="0" smtClean="0"/>
              <a:t>min</a:t>
            </a:r>
            <a:r>
              <a:rPr lang="en-US" sz="2600" dirty="0" smtClean="0"/>
              <a:t> </a:t>
            </a:r>
            <a:r>
              <a:rPr lang="en-US" dirty="0" smtClean="0"/>
              <a:t>planning timeframe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Нет </a:t>
            </a:r>
            <a:r>
              <a:rPr lang="en-US" dirty="0" smtClean="0"/>
              <a:t>if-</a:t>
            </a:r>
            <a:r>
              <a:rPr lang="ru-RU" dirty="0" err="1" smtClean="0"/>
              <a:t>ов</a:t>
            </a:r>
            <a:r>
              <a:rPr lang="ru-RU" dirty="0" smtClean="0"/>
              <a:t> </a:t>
            </a:r>
            <a:r>
              <a:rPr lang="en-US" dirty="0"/>
              <a:t>/</a:t>
            </a:r>
            <a:r>
              <a:rPr lang="ru-RU" dirty="0" smtClean="0"/>
              <a:t> </a:t>
            </a:r>
            <a:r>
              <a:rPr lang="en-US" dirty="0" smtClean="0"/>
              <a:t>switch</a:t>
            </a:r>
            <a:r>
              <a:rPr lang="ru-RU" dirty="0" smtClean="0"/>
              <a:t>-ей</a:t>
            </a:r>
            <a:r>
              <a:rPr lang="en-US" dirty="0" smtClean="0"/>
              <a:t> / </a:t>
            </a:r>
            <a:r>
              <a:rPr lang="ru-RU" dirty="0" smtClean="0"/>
              <a:t>_ </a:t>
            </a:r>
            <a:r>
              <a:rPr lang="en-US" dirty="0" smtClean="0"/>
              <a:t>?</a:t>
            </a:r>
            <a:r>
              <a:rPr lang="ru-RU" dirty="0" smtClean="0"/>
              <a:t> _ 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smtClean="0"/>
              <a:t>_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[ </a:t>
            </a:r>
            <a:r>
              <a:rPr lang="ru-RU" dirty="0" smtClean="0"/>
              <a:t>Шаг назад / шаг вперед</a:t>
            </a:r>
            <a:r>
              <a:rPr lang="en-US" dirty="0" smtClean="0"/>
              <a:t> ]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3522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65246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68243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345" y="160131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067944" y="2132856"/>
            <a:ext cx="4283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3</a:t>
            </a:r>
            <a:r>
              <a:rPr lang="ru-RU" sz="2000" dirty="0" smtClean="0"/>
              <a:t> </a:t>
            </a:r>
            <a:r>
              <a:rPr lang="en-US" sz="2000" dirty="0"/>
              <a:t>min</a:t>
            </a:r>
            <a:r>
              <a:rPr lang="ru-RU" sz="2000" dirty="0"/>
              <a:t> </a:t>
            </a:r>
            <a:r>
              <a:rPr lang="en-US" sz="2000" dirty="0" smtClean="0"/>
              <a:t>timeframe</a:t>
            </a:r>
            <a:r>
              <a:rPr lang="ru-RU" sz="2000" dirty="0" smtClean="0"/>
              <a:t>!</a:t>
            </a:r>
          </a:p>
          <a:p>
            <a:r>
              <a:rPr lang="ru-RU" sz="2000" dirty="0" smtClean="0"/>
              <a:t>Нет </a:t>
            </a:r>
            <a:r>
              <a:rPr lang="en-US" sz="2000" dirty="0"/>
              <a:t>if-</a:t>
            </a:r>
            <a:r>
              <a:rPr lang="ru-RU" sz="2000" dirty="0" err="1"/>
              <a:t>ов</a:t>
            </a:r>
            <a:r>
              <a:rPr lang="ru-RU" sz="2000" dirty="0"/>
              <a:t> </a:t>
            </a:r>
            <a:r>
              <a:rPr lang="en-US" sz="2000" dirty="0"/>
              <a:t>/</a:t>
            </a:r>
            <a:r>
              <a:rPr lang="ru-RU" sz="2000" dirty="0"/>
              <a:t> </a:t>
            </a:r>
            <a:r>
              <a:rPr lang="en-US" sz="2000" dirty="0"/>
              <a:t>switch</a:t>
            </a:r>
            <a:r>
              <a:rPr lang="ru-RU" sz="2000" dirty="0"/>
              <a:t>-ей</a:t>
            </a:r>
            <a:r>
              <a:rPr lang="en-US" sz="2000" dirty="0"/>
              <a:t> / </a:t>
            </a:r>
            <a:r>
              <a:rPr lang="ru-RU" sz="2000" dirty="0"/>
              <a:t>_ </a:t>
            </a:r>
            <a:r>
              <a:rPr lang="en-US" sz="2000" dirty="0"/>
              <a:t>?</a:t>
            </a:r>
            <a:r>
              <a:rPr lang="ru-RU" sz="2000" dirty="0"/>
              <a:t> _ </a:t>
            </a:r>
            <a:r>
              <a:rPr lang="en-US" sz="2000" dirty="0"/>
              <a:t>:</a:t>
            </a:r>
            <a:r>
              <a:rPr lang="ru-RU" sz="2000" dirty="0"/>
              <a:t> </a:t>
            </a:r>
            <a:r>
              <a:rPr lang="ru-RU" sz="2000" dirty="0" smtClean="0"/>
              <a:t>_</a:t>
            </a:r>
          </a:p>
          <a:p>
            <a:r>
              <a:rPr lang="en-US" sz="2000" dirty="0"/>
              <a:t>[ </a:t>
            </a:r>
            <a:r>
              <a:rPr lang="ru-RU" sz="2000" dirty="0"/>
              <a:t>Шаг назад / шаг вперед</a:t>
            </a:r>
            <a:r>
              <a:rPr lang="en-US" sz="2000" dirty="0"/>
              <a:t> </a:t>
            </a:r>
            <a:r>
              <a:rPr lang="en-US" sz="2000" dirty="0" smtClean="0"/>
              <a:t>]</a:t>
            </a:r>
            <a:endParaRPr lang="ru-RU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810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4. 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dirty="0" smtClean="0"/>
              <a:t>3 минуты — кто честно следовал? Понравилось?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Сколько раз удаляли код?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Большие ли получались методы?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У кого были тесты? Сколько?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 typeface="Arial" charset="0"/>
              <a:buChar char="•"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086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79909"/>
            <a:ext cx="8640960" cy="4713387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ru-RU" dirty="0" smtClean="0"/>
              <a:t>Нет циклов и </a:t>
            </a:r>
            <a:r>
              <a:rPr lang="ru-RU" dirty="0" smtClean="0"/>
              <a:t>изменяем</a:t>
            </a:r>
            <a:r>
              <a:rPr lang="ru-RU" dirty="0" smtClean="0"/>
              <a:t>ого состояния (</a:t>
            </a:r>
            <a:r>
              <a:rPr lang="en-US" dirty="0" smtClean="0"/>
              <a:t>FP</a:t>
            </a:r>
            <a:r>
              <a:rPr lang="ru-RU" dirty="0" smtClean="0"/>
              <a:t>)</a:t>
            </a:r>
            <a:endParaRPr lang="en-US" dirty="0"/>
          </a:p>
          <a:p>
            <a:pPr marL="0" indent="0" algn="ctr">
              <a:buNone/>
            </a:pPr>
            <a:r>
              <a:rPr lang="ru-RU" dirty="0" smtClean="0"/>
              <a:t>или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Или методы </a:t>
            </a:r>
            <a:r>
              <a:rPr lang="ru-RU" dirty="0" smtClean="0"/>
              <a:t>не возвращают значений (</a:t>
            </a:r>
            <a:r>
              <a:rPr lang="en-US" dirty="0" smtClean="0"/>
              <a:t>Anti FP)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>
              <a:buFont typeface="Arial" charset="0"/>
              <a:buChar char="•"/>
            </a:pPr>
            <a:r>
              <a:rPr lang="ru-RU" dirty="0" smtClean="0"/>
              <a:t>На </a:t>
            </a:r>
            <a:r>
              <a:rPr lang="ru-RU" dirty="0" smtClean="0"/>
              <a:t>каждую смену человека за клавиатурой нужно громко хлопать в ладоши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 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«</a:t>
            </a:r>
            <a:r>
              <a:rPr lang="ru-RU" dirty="0"/>
              <a:t>шаг вперед» / «шаг назад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или </a:t>
            </a:r>
            <a:r>
              <a:rPr lang="ru-RU" dirty="0" err="1" smtClean="0"/>
              <a:t>детекция</a:t>
            </a:r>
            <a:r>
              <a:rPr lang="ru-RU" dirty="0" smtClean="0"/>
              <a:t> зацикливания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946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papers.ru/wallpapers/Moods/9314/1280x1024_%D0%A0%D0%B5%D0%BB%D1%8C%D1%81%D1%8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7424"/>
            <a:ext cx="9144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65246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68243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345" y="160131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923928" y="2132856"/>
            <a:ext cx="49685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</a:p>
          <a:p>
            <a:endParaRPr lang="ru-RU" sz="2000" dirty="0" smtClean="0"/>
          </a:p>
          <a:p>
            <a:r>
              <a:rPr lang="en-US" sz="2000" dirty="0" smtClean="0"/>
              <a:t>FP</a:t>
            </a:r>
            <a:r>
              <a:rPr lang="ru-RU" sz="2000" dirty="0" smtClean="0"/>
              <a:t> или </a:t>
            </a:r>
            <a:r>
              <a:rPr lang="en-US" sz="2000" dirty="0" smtClean="0"/>
              <a:t>anti FP</a:t>
            </a:r>
            <a:endParaRPr lang="ru-RU" sz="2000" dirty="0" smtClean="0"/>
          </a:p>
          <a:p>
            <a:r>
              <a:rPr lang="ru-RU" sz="2000" b="1" dirty="0" smtClean="0"/>
              <a:t>Громко</a:t>
            </a:r>
            <a:r>
              <a:rPr lang="ru-RU" sz="2000" dirty="0" smtClean="0"/>
              <a:t> </a:t>
            </a:r>
            <a:r>
              <a:rPr lang="ru-RU" sz="2000" dirty="0" smtClean="0"/>
              <a:t>хлопать на </a:t>
            </a:r>
            <a:r>
              <a:rPr lang="ru-RU" sz="2000" dirty="0" smtClean="0"/>
              <a:t>каждую </a:t>
            </a:r>
            <a:r>
              <a:rPr lang="ru-RU" sz="2000" dirty="0" smtClean="0"/>
              <a:t>смену</a:t>
            </a:r>
            <a:endParaRPr lang="ru-RU" sz="2000" dirty="0" smtClean="0"/>
          </a:p>
          <a:p>
            <a:r>
              <a:rPr lang="en-US" sz="2000" dirty="0" smtClean="0"/>
              <a:t>[</a:t>
            </a:r>
            <a:endParaRPr lang="ru-RU" sz="2000" dirty="0" smtClean="0"/>
          </a:p>
          <a:p>
            <a:r>
              <a:rPr lang="ru-RU" sz="2000" dirty="0" smtClean="0"/>
              <a:t>  «</a:t>
            </a:r>
            <a:r>
              <a:rPr lang="ru-RU" sz="2000" dirty="0"/>
              <a:t>Шаг вперед» / «Шаг назад</a:t>
            </a:r>
            <a:r>
              <a:rPr lang="ru-RU" sz="2000" dirty="0" smtClean="0"/>
              <a:t>»</a:t>
            </a:r>
          </a:p>
          <a:p>
            <a:r>
              <a:rPr lang="ru-RU" sz="2000" dirty="0" smtClean="0"/>
              <a:t>  и/или </a:t>
            </a:r>
            <a:r>
              <a:rPr lang="ru-RU" sz="2000" dirty="0" err="1" smtClean="0"/>
              <a:t>детекция</a:t>
            </a:r>
            <a:r>
              <a:rPr lang="ru-RU" sz="2000" dirty="0" smtClean="0"/>
              <a:t> зацикливания</a:t>
            </a:r>
            <a:endParaRPr lang="en-US" sz="2000" dirty="0"/>
          </a:p>
          <a:p>
            <a:r>
              <a:rPr lang="en-US" sz="2000" dirty="0" smtClean="0"/>
              <a:t>]</a:t>
            </a:r>
            <a:endParaRPr lang="ru-RU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102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</a:t>
            </a:r>
            <a:r>
              <a:rPr lang="en-US" dirty="0" smtClean="0"/>
              <a:t>5</a:t>
            </a:r>
            <a:r>
              <a:rPr lang="ru-RU" dirty="0" smtClean="0"/>
              <a:t>. 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FP / Anti FP</a:t>
            </a:r>
            <a:endParaRPr lang="ru-RU" dirty="0" smtClean="0"/>
          </a:p>
          <a:p>
            <a:pPr>
              <a:buFont typeface="Arial" charset="0"/>
              <a:buChar char="•"/>
            </a:pPr>
            <a:r>
              <a:rPr lang="ru-RU" dirty="0" smtClean="0"/>
              <a:t>Интенсивность </a:t>
            </a:r>
            <a:r>
              <a:rPr lang="ru-RU" dirty="0" smtClean="0"/>
              <a:t>хлопков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«Шаг назад</a:t>
            </a:r>
            <a:r>
              <a:rPr lang="ru-RU" dirty="0" smtClean="0"/>
              <a:t>»?</a:t>
            </a:r>
            <a:r>
              <a:rPr lang="en-US" dirty="0" smtClean="0"/>
              <a:t> </a:t>
            </a:r>
            <a:r>
              <a:rPr lang="ru-RU" dirty="0" smtClean="0"/>
              <a:t>«Зацикливание»</a:t>
            </a:r>
            <a:r>
              <a:rPr lang="ru-RU" dirty="0"/>
              <a:t>?</a:t>
            </a:r>
            <a:endParaRPr lang="ru-RU" dirty="0" smtClean="0"/>
          </a:p>
          <a:p>
            <a:pPr>
              <a:buFont typeface="Arial" charset="0"/>
              <a:buChar char="•"/>
            </a:pPr>
            <a:r>
              <a:rPr lang="ru-RU" dirty="0" smtClean="0"/>
              <a:t>Сколько тестов?</a:t>
            </a:r>
          </a:p>
          <a:p>
            <a:pPr>
              <a:buFont typeface="Arial" charset="0"/>
              <a:buChar char="•"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09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Количество тестов</a:t>
            </a:r>
          </a:p>
          <a:p>
            <a:pPr marL="0" indent="0">
              <a:buNone/>
            </a:pPr>
            <a:r>
              <a:rPr lang="ru-RU" dirty="0" smtClean="0"/>
              <a:t>Частота смена в паре</a:t>
            </a:r>
          </a:p>
          <a:p>
            <a:pPr marL="0" indent="0">
              <a:buNone/>
            </a:pPr>
            <a:r>
              <a:rPr lang="ru-RU" dirty="0" smtClean="0"/>
              <a:t>Работоспособность</a:t>
            </a:r>
          </a:p>
          <a:p>
            <a:pPr marL="0" indent="0">
              <a:buNone/>
            </a:pPr>
            <a:r>
              <a:rPr lang="ru-RU" dirty="0" smtClean="0"/>
              <a:t>Размер методов</a:t>
            </a:r>
          </a:p>
          <a:p>
            <a:pPr marL="0" indent="0">
              <a:buNone/>
            </a:pPr>
            <a:r>
              <a:rPr lang="ru-RU" dirty="0" smtClean="0"/>
              <a:t>Самое крутое ограничение</a:t>
            </a:r>
          </a:p>
        </p:txBody>
      </p:sp>
    </p:spTree>
    <p:extLst>
      <p:ext uri="{BB962C8B-B14F-4D97-AF65-F5344CB8AC3E}">
        <p14:creationId xmlns:p14="http://schemas.microsoft.com/office/powerpoint/2010/main" val="38658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Retreat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Задача: Игра «Жизнь»</a:t>
            </a:r>
          </a:p>
          <a:p>
            <a:r>
              <a:rPr lang="ru-RU" dirty="0" smtClean="0"/>
              <a:t>4 сессии кодирования по 45 минут.</a:t>
            </a:r>
          </a:p>
          <a:p>
            <a:r>
              <a:rPr lang="ru-RU" dirty="0" smtClean="0"/>
              <a:t>В парах.</a:t>
            </a:r>
          </a:p>
          <a:p>
            <a:r>
              <a:rPr lang="ru-RU" dirty="0" smtClean="0"/>
              <a:t>Каждую сессию пары меняются.</a:t>
            </a:r>
          </a:p>
          <a:p>
            <a:r>
              <a:rPr lang="ru-RU" dirty="0" smtClean="0"/>
              <a:t>В конце сессии весь код удаляется</a:t>
            </a:r>
          </a:p>
          <a:p>
            <a:r>
              <a:rPr lang="ru-RU" dirty="0" smtClean="0"/>
              <a:t>Постарайтесь работать в стиле </a:t>
            </a:r>
            <a:r>
              <a:rPr lang="en-US" dirty="0" smtClean="0"/>
              <a:t>TDD</a:t>
            </a:r>
            <a:endParaRPr lang="ru-RU" dirty="0" smtClean="0"/>
          </a:p>
          <a:p>
            <a:r>
              <a:rPr lang="ru-RU" dirty="0" smtClean="0"/>
              <a:t>Весь интерес в ограничениях!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2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9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1718668"/>
            <a:ext cx="628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375850"/>
            <a:ext cx="933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184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18668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0" y="251919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Освойтесь с задачей.</a:t>
            </a:r>
          </a:p>
          <a:p>
            <a:r>
              <a:rPr lang="ru-RU" dirty="0" smtClean="0"/>
              <a:t>Запрограммируйте что-нибудь.</a:t>
            </a:r>
            <a:endParaRPr lang="en-US" dirty="0" smtClean="0"/>
          </a:p>
          <a:p>
            <a:pPr lvl="1"/>
            <a:r>
              <a:rPr lang="ru-RU" dirty="0" smtClean="0"/>
              <a:t>Например, консольную визуализацию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6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Справочный слайд</a:t>
            </a:r>
            <a:endParaRPr lang="ru-RU" dirty="0"/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652467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392379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369" y="1384267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572000" y="3905761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619672" y="5517232"/>
            <a:ext cx="6462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http://en.wikipedia.org/wiki/Conway%27s_Game_of_Life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7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1. 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ru-RU" dirty="0" smtClean="0"/>
              <a:t>У кого «заиграло»?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Какие были проблемы? На что ушло время?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У кого было </a:t>
            </a:r>
            <a:r>
              <a:rPr lang="en-US" dirty="0" smtClean="0"/>
              <a:t>TDD</a:t>
            </a:r>
            <a:r>
              <a:rPr lang="ru-RU" dirty="0" smtClean="0"/>
              <a:t>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Сколько тестов?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Сколько раз менялся </a:t>
            </a:r>
            <a:r>
              <a:rPr lang="ru-RU" dirty="0"/>
              <a:t>«владелец» клавиатуры?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30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3644</TotalTime>
  <Words>457</Words>
  <Application>Microsoft Office PowerPoint</Application>
  <PresentationFormat>Экран (4:3)</PresentationFormat>
  <Paragraphs>134</Paragraphs>
  <Slides>22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Code Retreat</vt:lpstr>
      <vt:lpstr>Презентация PowerPoint</vt:lpstr>
      <vt:lpstr>Code Retreat</vt:lpstr>
      <vt:lpstr>Игра жизнь</vt:lpstr>
      <vt:lpstr>Игра жизнь</vt:lpstr>
      <vt:lpstr>Игра жизнь</vt:lpstr>
      <vt:lpstr>Сессия 1</vt:lpstr>
      <vt:lpstr>Справочный слайд</vt:lpstr>
      <vt:lpstr>Сессия 1. Итоги</vt:lpstr>
      <vt:lpstr>Сессия 2</vt:lpstr>
      <vt:lpstr>Презентация PowerPoint</vt:lpstr>
      <vt:lpstr>Сессия 2. Итоги</vt:lpstr>
      <vt:lpstr>Сессия 3</vt:lpstr>
      <vt:lpstr>Презентация PowerPoint</vt:lpstr>
      <vt:lpstr>Сессия 3. Итоги</vt:lpstr>
      <vt:lpstr>Сессия 4</vt:lpstr>
      <vt:lpstr>Презентация PowerPoint</vt:lpstr>
      <vt:lpstr>Сессия 4. Итоги</vt:lpstr>
      <vt:lpstr>Сессия 5</vt:lpstr>
      <vt:lpstr>Презентация PowerPoint</vt:lpstr>
      <vt:lpstr>Сессия 5. Итоги</vt:lpstr>
      <vt:lpstr>Общие итоги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xoposhiy</cp:lastModifiedBy>
  <cp:revision>73</cp:revision>
  <dcterms:created xsi:type="dcterms:W3CDTF">2013-06-28T10:07:11Z</dcterms:created>
  <dcterms:modified xsi:type="dcterms:W3CDTF">2014-03-23T17:30:21Z</dcterms:modified>
</cp:coreProperties>
</file>