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2" r:id="rId4"/>
    <p:sldId id="277" r:id="rId5"/>
    <p:sldId id="282" r:id="rId6"/>
    <p:sldId id="263" r:id="rId7"/>
    <p:sldId id="275" r:id="rId8"/>
    <p:sldId id="280" r:id="rId9"/>
    <p:sldId id="281" r:id="rId10"/>
    <p:sldId id="257" r:id="rId11"/>
    <p:sldId id="258" r:id="rId12"/>
    <p:sldId id="259" r:id="rId13"/>
    <p:sldId id="261" r:id="rId14"/>
    <p:sldId id="260" r:id="rId15"/>
    <p:sldId id="264" r:id="rId16"/>
    <p:sldId id="283" r:id="rId17"/>
    <p:sldId id="265" r:id="rId18"/>
    <p:sldId id="268" r:id="rId19"/>
    <p:sldId id="262" r:id="rId20"/>
    <p:sldId id="270" r:id="rId21"/>
    <p:sldId id="278" r:id="rId22"/>
    <p:sldId id="279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uminov" initials="f" lastIdx="6" clrIdx="0">
    <p:extLst>
      <p:ext uri="{19B8F6BF-5375-455C-9EA6-DF929625EA0E}">
        <p15:presenceInfo xmlns:p15="http://schemas.microsoft.com/office/powerpoint/2012/main" userId="fmumi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3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C++</a:t>
          </a:r>
          <a:endParaRPr lang="ru-RU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5C948296-303F-4E2A-90E9-EFFEFF67078C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ASM, C</a:t>
          </a:r>
          <a:endParaRPr lang="ru-RU" b="1" dirty="0"/>
        </a:p>
      </dgm:t>
    </dgm:pt>
    <dgm:pt modelId="{1A2C4E99-54A6-4063-8BDB-8B1B79DF6384}" type="parTrans" cxnId="{6617A6E9-5979-49F6-B9DD-15C0540763FE}">
      <dgm:prSet/>
      <dgm:spPr/>
      <dgm:t>
        <a:bodyPr/>
        <a:lstStyle/>
        <a:p>
          <a:endParaRPr lang="ru-RU"/>
        </a:p>
      </dgm:t>
    </dgm:pt>
    <dgm:pt modelId="{70839DFA-D3D1-4F16-A68F-0F02CF14A25D}" type="sibTrans" cxnId="{6617A6E9-5979-49F6-B9DD-15C0540763FE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Java, C#</a:t>
          </a:r>
          <a:endParaRPr lang="ru-RU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629248C5-3C04-4FDE-A482-D30C67415171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Ruby, Python</a:t>
          </a:r>
          <a:endParaRPr lang="ru-RU" b="1" dirty="0"/>
        </a:p>
      </dgm:t>
    </dgm:pt>
    <dgm:pt modelId="{42A01D87-FE6F-4EEA-979F-538CC8D3ABC5}" type="parTrans" cxnId="{A2BA2038-25AE-43C6-BF20-30F5F7701F9F}">
      <dgm:prSet/>
      <dgm:spPr/>
      <dgm:t>
        <a:bodyPr/>
        <a:lstStyle/>
        <a:p>
          <a:endParaRPr lang="ru-RU"/>
        </a:p>
      </dgm:t>
    </dgm:pt>
    <dgm:pt modelId="{24B27E0C-C902-4C39-93D7-C25CA02B919F}" type="sibTrans" cxnId="{A2BA2038-25AE-43C6-BF20-30F5F7701F9F}">
      <dgm:prSet/>
      <dgm:spPr/>
      <dgm:t>
        <a:bodyPr/>
        <a:lstStyle/>
        <a:p>
          <a:endParaRPr lang="ru-RU"/>
        </a:p>
      </dgm:t>
    </dgm:pt>
    <dgm:pt modelId="{4A866CAA-A1AC-4EFD-8F5B-E526C513FD3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Scala, F#, Clojure</a:t>
          </a:r>
          <a:endParaRPr lang="ru-RU" sz="2800" b="1" dirty="0"/>
        </a:p>
      </dgm:t>
    </dgm:pt>
    <dgm:pt modelId="{573DF64B-5E17-4AB5-8839-1E96C934A300}" type="parTrans" cxnId="{5D5FCDD8-EC08-4CD4-A061-5DECDCAE7462}">
      <dgm:prSet/>
      <dgm:spPr/>
      <dgm:t>
        <a:bodyPr/>
        <a:lstStyle/>
        <a:p>
          <a:endParaRPr lang="ru-RU"/>
        </a:p>
      </dgm:t>
    </dgm:pt>
    <dgm:pt modelId="{4E3CBBA1-8E42-49CB-B98D-4866E4C0B70F}" type="sibTrans" cxnId="{5D5FCDD8-EC08-4CD4-A061-5DECDCAE7462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Erlang</a:t>
          </a:r>
          <a:endParaRPr lang="ru-RU" sz="19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0D7251BA-50B5-464D-BBB9-238DB8E7B973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C, Rust, Go</a:t>
          </a:r>
          <a:endParaRPr lang="ru-RU" b="1" dirty="0"/>
        </a:p>
      </dgm:t>
    </dgm:pt>
    <dgm:pt modelId="{86BF4AAF-9A80-4919-AF22-696BB043A0AF}" type="parTrans" cxnId="{9ABB90B5-B8B3-4E03-8A4A-81882E79F7D3}">
      <dgm:prSet/>
      <dgm:spPr/>
      <dgm:t>
        <a:bodyPr/>
        <a:lstStyle/>
        <a:p>
          <a:endParaRPr lang="ru-RU"/>
        </a:p>
      </dgm:t>
    </dgm:pt>
    <dgm:pt modelId="{ECE3B2A6-1EED-41DF-A256-3B973E197001}" type="sibTrans" cxnId="{9ABB90B5-B8B3-4E03-8A4A-81882E79F7D3}">
      <dgm:prSet/>
      <dgm:spPr/>
      <dgm:t>
        <a:bodyPr/>
        <a:lstStyle/>
        <a:p>
          <a:endParaRPr lang="ru-RU"/>
        </a:p>
      </dgm:t>
    </dgm:pt>
    <dgm:pt modelId="{042B5BF1-0AE3-4AA2-AAD9-8561ACC832B2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Low-level</a:t>
          </a:r>
          <a:endParaRPr lang="ru-RU" dirty="0"/>
        </a:p>
      </dgm:t>
    </dgm:pt>
    <dgm:pt modelId="{742D0C1C-4DC3-4A06-9EC8-A3FF6385EA6A}" type="sibTrans" cxnId="{E2E16886-327E-42AC-870E-2C41C4FAFD3A}">
      <dgm:prSet/>
      <dgm:spPr/>
      <dgm:t>
        <a:bodyPr/>
        <a:lstStyle/>
        <a:p>
          <a:endParaRPr lang="ru-RU"/>
        </a:p>
      </dgm:t>
    </dgm:pt>
    <dgm:pt modelId="{65B11BDB-BD79-4388-9C99-27DECF4E56E5}" type="parTrans" cxnId="{E2E16886-327E-42AC-870E-2C41C4FAFD3A}">
      <dgm:prSet/>
      <dgm:spPr/>
      <dgm:t>
        <a:bodyPr/>
        <a:lstStyle/>
        <a:p>
          <a:endParaRPr lang="ru-RU"/>
        </a:p>
      </dgm:t>
    </dgm:pt>
    <dgm:pt modelId="{75666F4B-0E09-4CD2-9DEF-8D4B16745660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App, Server</a:t>
          </a:r>
          <a:endParaRPr lang="ru-RU" dirty="0"/>
        </a:p>
      </dgm:t>
    </dgm:pt>
    <dgm:pt modelId="{C08E092A-57AC-4AD6-B2C6-B55CE23F59F6}" type="parTrans" cxnId="{A1D2AD27-03FA-49D4-BAE2-09E45887D7D5}">
      <dgm:prSet/>
      <dgm:spPr/>
      <dgm:t>
        <a:bodyPr/>
        <a:lstStyle/>
        <a:p>
          <a:endParaRPr lang="ru-RU"/>
        </a:p>
      </dgm:t>
    </dgm:pt>
    <dgm:pt modelId="{B8B4CF49-AEBF-491C-9B7C-89F804CDF7DF}" type="sibTrans" cxnId="{A1D2AD27-03FA-49D4-BAE2-09E45887D7D5}">
      <dgm:prSet/>
      <dgm:spPr/>
      <dgm:t>
        <a:bodyPr/>
        <a:lstStyle/>
        <a:p>
          <a:endParaRPr lang="ru-RU"/>
        </a:p>
      </dgm:t>
    </dgm:pt>
    <dgm:pt modelId="{411DBC41-7D73-4424-9CA5-F19AB93E81A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Cluster, Cloud, Concurrency</a:t>
          </a:r>
          <a:endParaRPr lang="ru-RU" sz="1800" dirty="0"/>
        </a:p>
      </dgm:t>
    </dgm:pt>
    <dgm:pt modelId="{4B1C77A7-706D-4383-81C6-5D01F92A1515}" type="parTrans" cxnId="{B58496BE-DC99-4567-88C6-85D8C154B388}">
      <dgm:prSet/>
      <dgm:spPr/>
      <dgm:t>
        <a:bodyPr/>
        <a:lstStyle/>
        <a:p>
          <a:endParaRPr lang="ru-RU"/>
        </a:p>
      </dgm:t>
    </dgm:pt>
    <dgm:pt modelId="{4B22920D-A522-4761-AD7B-FE8EBC56092E}" type="sibTrans" cxnId="{B58496BE-DC99-4567-88C6-85D8C154B388}">
      <dgm:prSet/>
      <dgm:spPr/>
      <dgm:t>
        <a:bodyPr/>
        <a:lstStyle/>
        <a:p>
          <a:endParaRPr lang="ru-RU"/>
        </a:p>
      </dgm:t>
    </dgm:pt>
    <dgm:pt modelId="{7F8DE54E-AF0E-4BFA-9415-8AE9FDF7E4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— 1960</a:t>
          </a:r>
          <a:endParaRPr lang="ru-RU" sz="2800" dirty="0"/>
        </a:p>
      </dgm:t>
    </dgm:pt>
    <dgm:pt modelId="{F06C20B4-BB63-4178-9A07-4D0542444E02}" type="parTrans" cxnId="{4586E012-C986-46E2-BC30-9ACD52626C49}">
      <dgm:prSet/>
      <dgm:spPr/>
      <dgm:t>
        <a:bodyPr/>
        <a:lstStyle/>
        <a:p>
          <a:endParaRPr lang="ru-RU"/>
        </a:p>
      </dgm:t>
    </dgm:pt>
    <dgm:pt modelId="{DC2447EE-F1D9-4E6A-B640-50970C74CAB1}" type="sibTrans" cxnId="{4586E012-C986-46E2-BC30-9ACD52626C49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1960 — 2000</a:t>
          </a:r>
          <a:endParaRPr lang="ru-RU" sz="38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0" dirty="0" smtClean="0"/>
            <a:t>2000 —</a:t>
          </a:r>
          <a:endParaRPr lang="ru-RU" sz="28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A58B9EC6-D068-45D4-8666-56018BD49338}" type="pres">
      <dgm:prSet presAssocID="{042B5BF1-0AE3-4AA2-AAD9-8561ACC832B2}" presName="vertTwo" presStyleCnt="0"/>
      <dgm:spPr/>
    </dgm:pt>
    <dgm:pt modelId="{3B8461AE-9BC2-4E73-8146-C519E804E03C}" type="pres">
      <dgm:prSet presAssocID="{042B5BF1-0AE3-4AA2-AAD9-8561ACC832B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98A2-C840-42FF-AFF6-373791D6386A}" type="pres">
      <dgm:prSet presAssocID="{042B5BF1-0AE3-4AA2-AAD9-8561ACC832B2}" presName="parTransTwo" presStyleCnt="0"/>
      <dgm:spPr/>
    </dgm:pt>
    <dgm:pt modelId="{31599F77-5F6E-4AB8-93E3-F75186632B0B}" type="pres">
      <dgm:prSet presAssocID="{042B5BF1-0AE3-4AA2-AAD9-8561ACC832B2}" presName="horzTwo" presStyleCnt="0"/>
      <dgm:spPr/>
    </dgm:pt>
    <dgm:pt modelId="{B964950A-2672-402A-9C20-8A74325F0866}" type="pres">
      <dgm:prSet presAssocID="{75666F4B-0E09-4CD2-9DEF-8D4B16745660}" presName="vertThree" presStyleCnt="0"/>
      <dgm:spPr/>
    </dgm:pt>
    <dgm:pt modelId="{412C701D-9073-4CCB-A3A3-5F87DE36A14F}" type="pres">
      <dgm:prSet presAssocID="{75666F4B-0E09-4CD2-9DEF-8D4B16745660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795EEE-B0DE-48D8-BAEB-B2F7CD2A27B7}" type="pres">
      <dgm:prSet presAssocID="{75666F4B-0E09-4CD2-9DEF-8D4B16745660}" presName="parTransThree" presStyleCnt="0"/>
      <dgm:spPr/>
    </dgm:pt>
    <dgm:pt modelId="{10A4B010-EF71-4190-B3BA-4FD2A5E6DDEC}" type="pres">
      <dgm:prSet presAssocID="{75666F4B-0E09-4CD2-9DEF-8D4B16745660}" presName="horzThree" presStyleCnt="0"/>
      <dgm:spPr/>
    </dgm:pt>
    <dgm:pt modelId="{F5740165-C84A-422B-8B2D-C1686B593C0C}" type="pres">
      <dgm:prSet presAssocID="{411DBC41-7D73-4424-9CA5-F19AB93E81AC}" presName="vertFour" presStyleCnt="0">
        <dgm:presLayoutVars>
          <dgm:chPref val="3"/>
        </dgm:presLayoutVars>
      </dgm:prSet>
      <dgm:spPr/>
    </dgm:pt>
    <dgm:pt modelId="{77602150-C59D-46EC-BCFF-FAD3DC37EBD1}" type="pres">
      <dgm:prSet presAssocID="{411DBC41-7D73-4424-9CA5-F19AB93E81AC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198899-04EE-4155-A98A-73CA9931A739}" type="pres">
      <dgm:prSet presAssocID="{411DBC41-7D73-4424-9CA5-F19AB93E81AC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1CA0807-4A8A-4968-9728-3C267C41715B}" type="pres">
      <dgm:prSet presAssocID="{7F8DE54E-AF0E-4BFA-9415-8AE9FDF7E463}" presName="vertOne" presStyleCnt="0"/>
      <dgm:spPr/>
    </dgm:pt>
    <dgm:pt modelId="{1917A408-2E78-4035-8A5C-F91BAF6AB2CF}" type="pres">
      <dgm:prSet presAssocID="{7F8DE54E-AF0E-4BFA-9415-8AE9FDF7E463}" presName="txOne" presStyleLbl="node0" presStyleIdx="1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4E786D-0371-4CC0-8967-11AE32FA6B7F}" type="pres">
      <dgm:prSet presAssocID="{7F8DE54E-AF0E-4BFA-9415-8AE9FDF7E463}" presName="parTransOne" presStyleCnt="0"/>
      <dgm:spPr/>
    </dgm:pt>
    <dgm:pt modelId="{85D7B8D1-AFAA-4886-B823-7022D6E10420}" type="pres">
      <dgm:prSet presAssocID="{7F8DE54E-AF0E-4BFA-9415-8AE9FDF7E4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1777E4-A14B-4B31-8A41-F6C72AC7C217}" type="pres">
      <dgm:prSet presAssocID="{C048C2B9-9C17-424D-8C45-1949043D2CAB}" presName="horzTwo" presStyleCnt="0"/>
      <dgm:spPr/>
    </dgm:pt>
    <dgm:pt modelId="{720E99B2-F4E3-4CCA-B7AC-69B6676BCCD2}" type="pres">
      <dgm:prSet presAssocID="{DC2447EE-F1D9-4E6A-B640-50970C74CAB1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2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82ED828E-B53A-4580-B087-BA0BD33E1E4A}" type="pres">
      <dgm:prSet presAssocID="{5C948296-303F-4E2A-90E9-EFFEFF67078C}" presName="vertTwo" presStyleCnt="0"/>
      <dgm:spPr/>
    </dgm:pt>
    <dgm:pt modelId="{8D71BA58-EB0A-4950-9F01-ACBE867DC659}" type="pres">
      <dgm:prSet presAssocID="{5C948296-303F-4E2A-90E9-EFFEFF67078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AEB2C0-B4EA-4C7E-9C3F-FE59D1DDFE87}" type="pres">
      <dgm:prSet presAssocID="{5C948296-303F-4E2A-90E9-EFFEFF67078C}" presName="parTransTwo" presStyleCnt="0"/>
      <dgm:spPr/>
    </dgm:pt>
    <dgm:pt modelId="{55D181FB-1735-46D1-8751-02D27921D416}" type="pres">
      <dgm:prSet presAssocID="{5C948296-303F-4E2A-90E9-EFFEFF67078C}" presName="horzTwo" presStyleCnt="0"/>
      <dgm:spPr/>
    </dgm:pt>
    <dgm:pt modelId="{DBBFA01F-3716-4FB4-8CF0-B7B5977CD35F}" type="pres">
      <dgm:prSet presAssocID="{97E3E6BE-D3EB-430F-8F21-39505E47B8EE}" presName="vertThree" presStyleCnt="0"/>
      <dgm:spPr/>
    </dgm:pt>
    <dgm:pt modelId="{EE103B92-8B85-46C1-8C46-5549D3019E0D}" type="pres">
      <dgm:prSet presAssocID="{97E3E6BE-D3EB-430F-8F21-39505E47B8EE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CA74D5-9AA3-4525-97A6-9A09A72FB2A0}" type="pres">
      <dgm:prSet presAssocID="{97E3E6BE-D3EB-430F-8F21-39505E47B8EE}" presName="horzThree" presStyleCnt="0"/>
      <dgm:spPr/>
    </dgm:pt>
    <dgm:pt modelId="{4A206D4B-E6AB-48BF-808A-9437509FE18C}" type="pres">
      <dgm:prSet presAssocID="{136F97DD-214F-44B6-BE34-45FA1CAC8742}" presName="sibSpaceThree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FFD7C1-4A72-4471-8C13-19FD0DE28CE1}" type="pres">
      <dgm:prSet presAssocID="{0727D655-B26A-4667-8E0F-71B6ABED1BFA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3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F448AA-B837-4480-9501-AB2A7B80446B}" type="pres">
      <dgm:prSet presAssocID="{EB5B4BEB-A360-4817-B3C4-44E956F0CFF4}" presName="parTransOne" presStyleCnt="0"/>
      <dgm:spPr/>
    </dgm:pt>
    <dgm:pt modelId="{0A7B1CFB-CA12-48C1-9486-405A95F6FE73}" type="pres">
      <dgm:prSet presAssocID="{EB5B4BEB-A360-4817-B3C4-44E956F0CFF4}" presName="horzOne" presStyleCnt="0"/>
      <dgm:spPr/>
    </dgm:pt>
    <dgm:pt modelId="{F8E3E91F-954D-4D4B-A2BD-5E37FAC3659F}" type="pres">
      <dgm:prSet presAssocID="{0D7251BA-50B5-464D-BBB9-238DB8E7B973}" presName="vertTwo" presStyleCnt="0"/>
      <dgm:spPr/>
    </dgm:pt>
    <dgm:pt modelId="{2E3CFCBD-0F4D-4E84-8EF7-D441538EF878}" type="pres">
      <dgm:prSet presAssocID="{0D7251BA-50B5-464D-BBB9-238DB8E7B973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159240-79A5-4E84-B606-887EAC3BC6EB}" type="pres">
      <dgm:prSet presAssocID="{0D7251BA-50B5-464D-BBB9-238DB8E7B973}" presName="parTransTwo" presStyleCnt="0"/>
      <dgm:spPr/>
    </dgm:pt>
    <dgm:pt modelId="{F47C8FD6-F9CF-402E-A721-DFD963B714A7}" type="pres">
      <dgm:prSet presAssocID="{0D7251BA-50B5-464D-BBB9-238DB8E7B973}" presName="horzTwo" presStyleCnt="0"/>
      <dgm:spPr/>
    </dgm:pt>
    <dgm:pt modelId="{BD78C24E-6232-45A9-B442-29E649598BA3}" type="pres">
      <dgm:prSet presAssocID="{629248C5-3C04-4FDE-A482-D30C67415171}" presName="vertThree" presStyleCnt="0"/>
      <dgm:spPr/>
    </dgm:pt>
    <dgm:pt modelId="{5A05D96E-12EB-476D-B9AC-27AE81CA8E70}" type="pres">
      <dgm:prSet presAssocID="{629248C5-3C04-4FDE-A482-D30C67415171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3E1B08-79AF-4A01-94E1-A4BF253945E2}" type="pres">
      <dgm:prSet presAssocID="{629248C5-3C04-4FDE-A482-D30C67415171}" presName="parTransThree" presStyleCnt="0"/>
      <dgm:spPr/>
    </dgm:pt>
    <dgm:pt modelId="{DC06BDFE-C6DA-4AEE-8FD0-77F5C0E0823A}" type="pres">
      <dgm:prSet presAssocID="{629248C5-3C04-4FDE-A482-D30C67415171}" presName="horzThree" presStyleCnt="0"/>
      <dgm:spPr/>
    </dgm:pt>
    <dgm:pt modelId="{58BD5250-A427-47B8-9561-3E9A3CD12AF3}" type="pres">
      <dgm:prSet presAssocID="{4A866CAA-A1AC-4EFD-8F5B-E526C513FD3E}" presName="vertFour" presStyleCnt="0">
        <dgm:presLayoutVars>
          <dgm:chPref val="3"/>
        </dgm:presLayoutVars>
      </dgm:prSet>
      <dgm:spPr/>
    </dgm:pt>
    <dgm:pt modelId="{B85551AE-8E58-4A18-9B3B-B8F1FFDC377C}" type="pres">
      <dgm:prSet presAssocID="{4A866CAA-A1AC-4EFD-8F5B-E526C513FD3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112DC8-7D2B-42AF-BD2B-2AA3EB85CA79}" type="pres">
      <dgm:prSet presAssocID="{4A866CAA-A1AC-4EFD-8F5B-E526C513FD3E}" presName="horzFour" presStyleCnt="0"/>
      <dgm:spPr/>
    </dgm:pt>
  </dgm:ptLst>
  <dgm:cxnLst>
    <dgm:cxn modelId="{6617A6E9-5979-49F6-B9DD-15C0540763FE}" srcId="{88199FD5-8B07-4EE8-91B6-06183DE0D6F9}" destId="{5C948296-303F-4E2A-90E9-EFFEFF67078C}" srcOrd="0" destOrd="0" parTransId="{1A2C4E99-54A6-4063-8BDB-8B1B79DF6384}" sibTransId="{70839DFA-D3D1-4F16-A68F-0F02CF14A25D}"/>
    <dgm:cxn modelId="{C6DEA2F9-34C3-4088-B678-38E653E7D811}" type="presOf" srcId="{4A866CAA-A1AC-4EFD-8F5B-E526C513FD3E}" destId="{B85551AE-8E58-4A18-9B3B-B8F1FFDC377C}" srcOrd="0" destOrd="0" presId="urn:microsoft.com/office/officeart/2005/8/layout/architecture+Icon"/>
    <dgm:cxn modelId="{D2850932-73CE-4CB9-BFC5-0E36D755E0E7}" type="presOf" srcId="{042B5BF1-0AE3-4AA2-AAD9-8561ACC832B2}" destId="{3B8461AE-9BC2-4E73-8146-C519E804E03C}" srcOrd="0" destOrd="0" presId="urn:microsoft.com/office/officeart/2005/8/layout/architecture+Icon"/>
    <dgm:cxn modelId="{9747D3DF-D1A9-4C30-9B1D-1779057AE5C6}" type="presOf" srcId="{0D7251BA-50B5-464D-BBB9-238DB8E7B973}" destId="{2E3CFCBD-0F4D-4E84-8EF7-D441538EF878}" srcOrd="0" destOrd="0" presId="urn:microsoft.com/office/officeart/2005/8/layout/architecture+Icon"/>
    <dgm:cxn modelId="{8AD88E47-4B11-4E14-9CD9-E4B5CF16A78F}" srcId="{7F8DE54E-AF0E-4BFA-9415-8AE9FDF7E463}" destId="{C048C2B9-9C17-424D-8C45-1949043D2CAB}" srcOrd="0" destOrd="0" parTransId="{F2A4656A-ACD9-429B-BF3D-97E9DE0F18B2}" sibTransId="{E449D80A-761C-4182-ABDA-AFDE749E0B5B}"/>
    <dgm:cxn modelId="{CA055C33-32B9-4EC2-A45B-623593A93E83}" srcId="{5C948296-303F-4E2A-90E9-EFFEFF67078C}" destId="{97E3E6BE-D3EB-430F-8F21-39505E47B8EE}" srcOrd="0" destOrd="0" parTransId="{91BD002C-5E33-4146-A5CE-4B198392089F}" sibTransId="{136F97DD-214F-44B6-BE34-45FA1CAC8742}"/>
    <dgm:cxn modelId="{852A14B5-E73E-4C70-AB79-F0739C34A794}" type="presOf" srcId="{7F8DE54E-AF0E-4BFA-9415-8AE9FDF7E463}" destId="{1917A408-2E78-4035-8A5C-F91BAF6AB2CF}" srcOrd="0" destOrd="0" presId="urn:microsoft.com/office/officeart/2005/8/layout/architecture+Icon"/>
    <dgm:cxn modelId="{5D5FCDD8-EC08-4CD4-A061-5DECDCAE7462}" srcId="{629248C5-3C04-4FDE-A482-D30C67415171}" destId="{4A866CAA-A1AC-4EFD-8F5B-E526C513FD3E}" srcOrd="0" destOrd="0" parTransId="{573DF64B-5E17-4AB5-8839-1E96C934A300}" sibTransId="{4E3CBBA1-8E42-49CB-B98D-4866E4C0B70F}"/>
    <dgm:cxn modelId="{A3FBFDE5-EA5F-4AFA-8326-514794AA0815}" type="presOf" srcId="{C048C2B9-9C17-424D-8C45-1949043D2CAB}" destId="{ED10699E-4DAE-4664-AA02-2AA689C81B45}" srcOrd="0" destOrd="0" presId="urn:microsoft.com/office/officeart/2005/8/layout/architecture+Icon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A2BA2038-25AE-43C6-BF20-30F5F7701F9F}" srcId="{0D7251BA-50B5-464D-BBB9-238DB8E7B973}" destId="{629248C5-3C04-4FDE-A482-D30C67415171}" srcOrd="0" destOrd="0" parTransId="{42A01D87-FE6F-4EEA-979F-538CC8D3ABC5}" sibTransId="{24B27E0C-C902-4C39-93D7-C25CA02B919F}"/>
    <dgm:cxn modelId="{59DA5CF8-2FD7-4D95-834F-2E76BE888229}" srcId="{0FED1FE7-F0C9-4B01-897F-D94EA9A58700}" destId="{88199FD5-8B07-4EE8-91B6-06183DE0D6F9}" srcOrd="2" destOrd="0" parTransId="{F4FCCB44-C1D1-4297-BFE8-5D5BFD6B2589}" sibTransId="{1CA0430F-F3F3-43DD-864A-95A317517D44}"/>
    <dgm:cxn modelId="{FF5410E7-FDCB-4BFC-A654-CE6C6CFDF127}" srcId="{0FED1FE7-F0C9-4B01-897F-D94EA9A58700}" destId="{EB5B4BEB-A360-4817-B3C4-44E956F0CFF4}" srcOrd="3" destOrd="0" parTransId="{CF085AFA-7D10-4C8C-9A4D-D73E37E0C567}" sibTransId="{267F0806-885D-46CD-8371-E47CAB275C50}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B0BEF666-64D6-47D1-892F-27F5B9561A8B}" type="presOf" srcId="{0FED1FE7-F0C9-4B01-897F-D94EA9A58700}" destId="{5FAF3A6F-096A-4AA5-826F-55F29C5C9B13}" srcOrd="0" destOrd="0" presId="urn:microsoft.com/office/officeart/2005/8/layout/architecture+Icon"/>
    <dgm:cxn modelId="{4586E012-C986-46E2-BC30-9ACD52626C49}" srcId="{0FED1FE7-F0C9-4B01-897F-D94EA9A58700}" destId="{7F8DE54E-AF0E-4BFA-9415-8AE9FDF7E463}" srcOrd="1" destOrd="0" parTransId="{F06C20B4-BB63-4178-9A07-4D0542444E02}" sibTransId="{DC2447EE-F1D9-4E6A-B640-50970C74CAB1}"/>
    <dgm:cxn modelId="{B58496BE-DC99-4567-88C6-85D8C154B388}" srcId="{75666F4B-0E09-4CD2-9DEF-8D4B16745660}" destId="{411DBC41-7D73-4424-9CA5-F19AB93E81AC}" srcOrd="0" destOrd="0" parTransId="{4B1C77A7-706D-4383-81C6-5D01F92A1515}" sibTransId="{4B22920D-A522-4761-AD7B-FE8EBC56092E}"/>
    <dgm:cxn modelId="{9ABB90B5-B8B3-4E03-8A4A-81882E79F7D3}" srcId="{EB5B4BEB-A360-4817-B3C4-44E956F0CFF4}" destId="{0D7251BA-50B5-464D-BBB9-238DB8E7B973}" srcOrd="0" destOrd="0" parTransId="{86BF4AAF-9A80-4919-AF22-696BB043A0AF}" sibTransId="{ECE3B2A6-1EED-41DF-A256-3B973E197001}"/>
    <dgm:cxn modelId="{9515FF6D-43BC-422D-A034-72DE85311347}" type="presOf" srcId="{EB5B4BEB-A360-4817-B3C4-44E956F0CFF4}" destId="{88F476D6-1A20-49B6-89AA-52672F7423DE}" srcOrd="0" destOrd="0" presId="urn:microsoft.com/office/officeart/2005/8/layout/architecture+Icon"/>
    <dgm:cxn modelId="{628267E5-0776-4C12-9E44-D2BF9035587A}" srcId="{5C948296-303F-4E2A-90E9-EFFEFF67078C}" destId="{BA0E5F56-344E-41D3-8AB9-D7B7F3C8538F}" srcOrd="1" destOrd="0" parTransId="{AB855A25-7E75-4974-BF7D-1A300417E03E}" sibTransId="{386FE7F3-BBD3-4AF3-9071-ECB20667F6D2}"/>
    <dgm:cxn modelId="{1160A599-72BC-4DCD-A559-88AD2EFF4DF1}" type="presOf" srcId="{411DBC41-7D73-4424-9CA5-F19AB93E81AC}" destId="{77602150-C59D-46EC-BCFF-FAD3DC37EBD1}" srcOrd="0" destOrd="0" presId="urn:microsoft.com/office/officeart/2005/8/layout/architecture+Icon"/>
    <dgm:cxn modelId="{B77F60F0-2CD1-4271-B5B2-B3F42CFF976E}" type="presOf" srcId="{0727D655-B26A-4667-8E0F-71B6ABED1BFA}" destId="{D647A389-525B-4B9C-A703-37C470932895}" srcOrd="0" destOrd="0" presId="urn:microsoft.com/office/officeart/2005/8/layout/architecture+Icon"/>
    <dgm:cxn modelId="{E2E16886-327E-42AC-870E-2C41C4FAFD3A}" srcId="{FA18F9B8-F8B8-40AE-87D0-87D25C8D1163}" destId="{042B5BF1-0AE3-4AA2-AAD9-8561ACC832B2}" srcOrd="0" destOrd="0" parTransId="{65B11BDB-BD79-4388-9C99-27DECF4E56E5}" sibTransId="{742D0C1C-4DC3-4A06-9EC8-A3FF6385EA6A}"/>
    <dgm:cxn modelId="{5CEED28A-CEFC-492E-99EA-F01F8E6A6D18}" type="presOf" srcId="{75666F4B-0E09-4CD2-9DEF-8D4B16745660}" destId="{412C701D-9073-4CCB-A3A3-5F87DE36A14F}" srcOrd="0" destOrd="0" presId="urn:microsoft.com/office/officeart/2005/8/layout/architecture+Icon"/>
    <dgm:cxn modelId="{A1D2AD27-03FA-49D4-BAE2-09E45887D7D5}" srcId="{042B5BF1-0AE3-4AA2-AAD9-8561ACC832B2}" destId="{75666F4B-0E09-4CD2-9DEF-8D4B16745660}" srcOrd="0" destOrd="0" parTransId="{C08E092A-57AC-4AD6-B2C6-B55CE23F59F6}" sibTransId="{B8B4CF49-AEBF-491C-9B7C-89F804CDF7DF}"/>
    <dgm:cxn modelId="{00BC4200-D8FB-4D2B-94E7-507E53ED7B10}" type="presOf" srcId="{88199FD5-8B07-4EE8-91B6-06183DE0D6F9}" destId="{97480260-74AD-40C0-A4B6-F6118CAE42EF}" srcOrd="0" destOrd="0" presId="urn:microsoft.com/office/officeart/2005/8/layout/architecture+Icon"/>
    <dgm:cxn modelId="{41F565CC-05E4-44CA-82D1-A0187ADAF183}" type="presOf" srcId="{629248C5-3C04-4FDE-A482-D30C67415171}" destId="{5A05D96E-12EB-476D-B9AC-27AE81CA8E70}" srcOrd="0" destOrd="0" presId="urn:microsoft.com/office/officeart/2005/8/layout/architecture+Icon"/>
    <dgm:cxn modelId="{666D000E-1DB2-4C97-9475-31A70C7A2744}" type="presOf" srcId="{97E3E6BE-D3EB-430F-8F21-39505E47B8EE}" destId="{EE103B92-8B85-46C1-8C46-5549D3019E0D}" srcOrd="0" destOrd="0" presId="urn:microsoft.com/office/officeart/2005/8/layout/architecture+Icon"/>
    <dgm:cxn modelId="{EDF5D556-01E5-44F3-A2AF-F096359054F4}" type="presOf" srcId="{FA18F9B8-F8B8-40AE-87D0-87D25C8D1163}" destId="{93D27161-F5AC-4D81-80A9-BA86517A8A1F}" srcOrd="0" destOrd="0" presId="urn:microsoft.com/office/officeart/2005/8/layout/architecture+Icon"/>
    <dgm:cxn modelId="{133CBAD5-46A3-4A47-A75E-F46F26B0CB50}" type="presOf" srcId="{5C948296-303F-4E2A-90E9-EFFEFF67078C}" destId="{8D71BA58-EB0A-4950-9F01-ACBE867DC659}" srcOrd="0" destOrd="0" presId="urn:microsoft.com/office/officeart/2005/8/layout/architecture+Icon"/>
    <dgm:cxn modelId="{D41FDA97-56DD-4C7E-A2FE-4F7A8A2150E6}" type="presOf" srcId="{BA0E5F56-344E-41D3-8AB9-D7B7F3C8538F}" destId="{0F39C665-854F-440B-821E-4BB26DF9451C}" srcOrd="0" destOrd="0" presId="urn:microsoft.com/office/officeart/2005/8/layout/architecture+Icon"/>
    <dgm:cxn modelId="{8056B050-8AFB-46BB-9312-F761973FCEF6}" type="presParOf" srcId="{5FAF3A6F-096A-4AA5-826F-55F29C5C9B13}" destId="{0FDAB860-6047-485A-B25F-426C8643EADC}" srcOrd="0" destOrd="0" presId="urn:microsoft.com/office/officeart/2005/8/layout/architecture+Icon"/>
    <dgm:cxn modelId="{A977FBFC-F6C2-43E2-9717-EC3625BBAEA7}" type="presParOf" srcId="{0FDAB860-6047-485A-B25F-426C8643EADC}" destId="{93D27161-F5AC-4D81-80A9-BA86517A8A1F}" srcOrd="0" destOrd="0" presId="urn:microsoft.com/office/officeart/2005/8/layout/architecture+Icon"/>
    <dgm:cxn modelId="{E606B349-3544-4FC1-B393-FA1C9A8524C4}" type="presParOf" srcId="{0FDAB860-6047-485A-B25F-426C8643EADC}" destId="{0DAC55A3-C022-43A9-B0A2-61FDA5C5464D}" srcOrd="1" destOrd="0" presId="urn:microsoft.com/office/officeart/2005/8/layout/architecture+Icon"/>
    <dgm:cxn modelId="{6BE22A7C-C993-437D-97CE-417B63AAD514}" type="presParOf" srcId="{0FDAB860-6047-485A-B25F-426C8643EADC}" destId="{464CE6A5-9F9B-498D-9B24-8EFF3D6B4820}" srcOrd="2" destOrd="0" presId="urn:microsoft.com/office/officeart/2005/8/layout/architecture+Icon"/>
    <dgm:cxn modelId="{46DF7896-A2F8-4F68-97B8-069D9CF8D71F}" type="presParOf" srcId="{464CE6A5-9F9B-498D-9B24-8EFF3D6B4820}" destId="{A58B9EC6-D068-45D4-8666-56018BD49338}" srcOrd="0" destOrd="0" presId="urn:microsoft.com/office/officeart/2005/8/layout/architecture+Icon"/>
    <dgm:cxn modelId="{ADE3A807-8A21-490E-9081-86877D66DAD9}" type="presParOf" srcId="{A58B9EC6-D068-45D4-8666-56018BD49338}" destId="{3B8461AE-9BC2-4E73-8146-C519E804E03C}" srcOrd="0" destOrd="0" presId="urn:microsoft.com/office/officeart/2005/8/layout/architecture+Icon"/>
    <dgm:cxn modelId="{601EB81D-9A4A-4C56-A354-871057476AE6}" type="presParOf" srcId="{A58B9EC6-D068-45D4-8666-56018BD49338}" destId="{EAB698A2-C840-42FF-AFF6-373791D6386A}" srcOrd="1" destOrd="0" presId="urn:microsoft.com/office/officeart/2005/8/layout/architecture+Icon"/>
    <dgm:cxn modelId="{1ADB32A2-8FF2-43C2-BB57-D139B83A2A00}" type="presParOf" srcId="{A58B9EC6-D068-45D4-8666-56018BD49338}" destId="{31599F77-5F6E-4AB8-93E3-F75186632B0B}" srcOrd="2" destOrd="0" presId="urn:microsoft.com/office/officeart/2005/8/layout/architecture+Icon"/>
    <dgm:cxn modelId="{2C950697-7531-4476-ADB0-70362209D2EB}" type="presParOf" srcId="{31599F77-5F6E-4AB8-93E3-F75186632B0B}" destId="{B964950A-2672-402A-9C20-8A74325F0866}" srcOrd="0" destOrd="0" presId="urn:microsoft.com/office/officeart/2005/8/layout/architecture+Icon"/>
    <dgm:cxn modelId="{F56ADAA1-FC33-4A6A-8D36-9A33ADD254A4}" type="presParOf" srcId="{B964950A-2672-402A-9C20-8A74325F0866}" destId="{412C701D-9073-4CCB-A3A3-5F87DE36A14F}" srcOrd="0" destOrd="0" presId="urn:microsoft.com/office/officeart/2005/8/layout/architecture+Icon"/>
    <dgm:cxn modelId="{4F8EC367-99EF-4912-9632-456DF422F345}" type="presParOf" srcId="{B964950A-2672-402A-9C20-8A74325F0866}" destId="{F3795EEE-B0DE-48D8-BAEB-B2F7CD2A27B7}" srcOrd="1" destOrd="0" presId="urn:microsoft.com/office/officeart/2005/8/layout/architecture+Icon"/>
    <dgm:cxn modelId="{D5CEADD5-7B17-4184-A092-8F55215D9FCC}" type="presParOf" srcId="{B964950A-2672-402A-9C20-8A74325F0866}" destId="{10A4B010-EF71-4190-B3BA-4FD2A5E6DDEC}" srcOrd="2" destOrd="0" presId="urn:microsoft.com/office/officeart/2005/8/layout/architecture+Icon"/>
    <dgm:cxn modelId="{472CEF55-7460-441C-8784-571EE1D823F1}" type="presParOf" srcId="{10A4B010-EF71-4190-B3BA-4FD2A5E6DDEC}" destId="{F5740165-C84A-422B-8B2D-C1686B593C0C}" srcOrd="0" destOrd="0" presId="urn:microsoft.com/office/officeart/2005/8/layout/architecture+Icon"/>
    <dgm:cxn modelId="{1B2B5B21-7F1C-46F6-A430-DFE3B8B83776}" type="presParOf" srcId="{F5740165-C84A-422B-8B2D-C1686B593C0C}" destId="{77602150-C59D-46EC-BCFF-FAD3DC37EBD1}" srcOrd="0" destOrd="0" presId="urn:microsoft.com/office/officeart/2005/8/layout/architecture+Icon"/>
    <dgm:cxn modelId="{BCBD8D54-02B0-4412-9DCE-2D60BB18942B}" type="presParOf" srcId="{F5740165-C84A-422B-8B2D-C1686B593C0C}" destId="{D3198899-04EE-4155-A98A-73CA9931A739}" srcOrd="1" destOrd="0" presId="urn:microsoft.com/office/officeart/2005/8/layout/architecture+Icon"/>
    <dgm:cxn modelId="{CD5508FA-D91B-48D7-A757-271A40CB7E8E}" type="presParOf" srcId="{5FAF3A6F-096A-4AA5-826F-55F29C5C9B13}" destId="{CF0B9BDF-52B2-4668-A663-7C8A7A532309}" srcOrd="1" destOrd="0" presId="urn:microsoft.com/office/officeart/2005/8/layout/architecture+Icon"/>
    <dgm:cxn modelId="{8654EF3F-6BDA-4E94-B9A6-0171B2ABF40C}" type="presParOf" srcId="{5FAF3A6F-096A-4AA5-826F-55F29C5C9B13}" destId="{81CA0807-4A8A-4968-9728-3C267C41715B}" srcOrd="2" destOrd="0" presId="urn:microsoft.com/office/officeart/2005/8/layout/architecture+Icon"/>
    <dgm:cxn modelId="{C65B407E-803C-4326-B5FB-823945F97179}" type="presParOf" srcId="{81CA0807-4A8A-4968-9728-3C267C41715B}" destId="{1917A408-2E78-4035-8A5C-F91BAF6AB2CF}" srcOrd="0" destOrd="0" presId="urn:microsoft.com/office/officeart/2005/8/layout/architecture+Icon"/>
    <dgm:cxn modelId="{E30CD653-DB06-4BD3-8995-B9C56465CC19}" type="presParOf" srcId="{81CA0807-4A8A-4968-9728-3C267C41715B}" destId="{584E786D-0371-4CC0-8967-11AE32FA6B7F}" srcOrd="1" destOrd="0" presId="urn:microsoft.com/office/officeart/2005/8/layout/architecture+Icon"/>
    <dgm:cxn modelId="{EF15DA36-755A-4553-A485-A3E2BB99F426}" type="presParOf" srcId="{81CA0807-4A8A-4968-9728-3C267C41715B}" destId="{85D7B8D1-AFAA-4886-B823-7022D6E10420}" srcOrd="2" destOrd="0" presId="urn:microsoft.com/office/officeart/2005/8/layout/architecture+Icon"/>
    <dgm:cxn modelId="{652B33DC-EA4C-4EF8-B0EB-F7B8E95336A2}" type="presParOf" srcId="{85D7B8D1-AFAA-4886-B823-7022D6E10420}" destId="{331BF122-9B48-45BB-AF25-736664A74150}" srcOrd="0" destOrd="0" presId="urn:microsoft.com/office/officeart/2005/8/layout/architecture+Icon"/>
    <dgm:cxn modelId="{F0294E9C-6994-4FD3-AB05-F624E754AF45}" type="presParOf" srcId="{331BF122-9B48-45BB-AF25-736664A74150}" destId="{ED10699E-4DAE-4664-AA02-2AA689C81B45}" srcOrd="0" destOrd="0" presId="urn:microsoft.com/office/officeart/2005/8/layout/architecture+Icon"/>
    <dgm:cxn modelId="{2268DD70-51EA-4934-B41F-DC74EE0937DF}" type="presParOf" srcId="{331BF122-9B48-45BB-AF25-736664A74150}" destId="{AF1777E4-A14B-4B31-8A41-F6C72AC7C217}" srcOrd="1" destOrd="0" presId="urn:microsoft.com/office/officeart/2005/8/layout/architecture+Icon"/>
    <dgm:cxn modelId="{7B500D0C-605E-4D03-98FA-C7958487F6B9}" type="presParOf" srcId="{5FAF3A6F-096A-4AA5-826F-55F29C5C9B13}" destId="{720E99B2-F4E3-4CCA-B7AC-69B6676BCCD2}" srcOrd="3" destOrd="0" presId="urn:microsoft.com/office/officeart/2005/8/layout/architecture+Icon"/>
    <dgm:cxn modelId="{3F98D907-4680-423B-91EF-900C87C28482}" type="presParOf" srcId="{5FAF3A6F-096A-4AA5-826F-55F29C5C9B13}" destId="{8B214893-C481-403C-A4F0-7FAFE4A48128}" srcOrd="4" destOrd="0" presId="urn:microsoft.com/office/officeart/2005/8/layout/architecture+Icon"/>
    <dgm:cxn modelId="{9DA978E0-230C-410B-B943-53AD0C575E54}" type="presParOf" srcId="{8B214893-C481-403C-A4F0-7FAFE4A48128}" destId="{97480260-74AD-40C0-A4B6-F6118CAE42EF}" srcOrd="0" destOrd="0" presId="urn:microsoft.com/office/officeart/2005/8/layout/architecture+Icon"/>
    <dgm:cxn modelId="{3867FA1F-EA36-47AC-8104-AF1F79867B52}" type="presParOf" srcId="{8B214893-C481-403C-A4F0-7FAFE4A48128}" destId="{D5E2C2BB-C169-43E8-8821-924F0878B41E}" srcOrd="1" destOrd="0" presId="urn:microsoft.com/office/officeart/2005/8/layout/architecture+Icon"/>
    <dgm:cxn modelId="{BAC8E7BE-118F-4523-8324-FF003F490EF1}" type="presParOf" srcId="{8B214893-C481-403C-A4F0-7FAFE4A48128}" destId="{63F0689C-1EF9-47B2-B472-094066B802E8}" srcOrd="2" destOrd="0" presId="urn:microsoft.com/office/officeart/2005/8/layout/architecture+Icon"/>
    <dgm:cxn modelId="{1CC3B7E7-984F-4D9C-870E-2E9543177206}" type="presParOf" srcId="{63F0689C-1EF9-47B2-B472-094066B802E8}" destId="{82ED828E-B53A-4580-B087-BA0BD33E1E4A}" srcOrd="0" destOrd="0" presId="urn:microsoft.com/office/officeart/2005/8/layout/architecture+Icon"/>
    <dgm:cxn modelId="{4048A22C-23C7-4463-89CC-C3357A6FC689}" type="presParOf" srcId="{82ED828E-B53A-4580-B087-BA0BD33E1E4A}" destId="{8D71BA58-EB0A-4950-9F01-ACBE867DC659}" srcOrd="0" destOrd="0" presId="urn:microsoft.com/office/officeart/2005/8/layout/architecture+Icon"/>
    <dgm:cxn modelId="{AEEE6ADE-C4C2-4C86-A6C2-6BC6B87AD7E2}" type="presParOf" srcId="{82ED828E-B53A-4580-B087-BA0BD33E1E4A}" destId="{51AEB2C0-B4EA-4C7E-9C3F-FE59D1DDFE87}" srcOrd="1" destOrd="0" presId="urn:microsoft.com/office/officeart/2005/8/layout/architecture+Icon"/>
    <dgm:cxn modelId="{29CB243A-C244-4B17-91D4-3FE23515C3D0}" type="presParOf" srcId="{82ED828E-B53A-4580-B087-BA0BD33E1E4A}" destId="{55D181FB-1735-46D1-8751-02D27921D416}" srcOrd="2" destOrd="0" presId="urn:microsoft.com/office/officeart/2005/8/layout/architecture+Icon"/>
    <dgm:cxn modelId="{34C0D409-F829-42F0-95B3-62741F09D8B0}" type="presParOf" srcId="{55D181FB-1735-46D1-8751-02D27921D416}" destId="{DBBFA01F-3716-4FB4-8CF0-B7B5977CD35F}" srcOrd="0" destOrd="0" presId="urn:microsoft.com/office/officeart/2005/8/layout/architecture+Icon"/>
    <dgm:cxn modelId="{41A7B042-4A0E-4DC1-8FA3-A2D7337B7D01}" type="presParOf" srcId="{DBBFA01F-3716-4FB4-8CF0-B7B5977CD35F}" destId="{EE103B92-8B85-46C1-8C46-5549D3019E0D}" srcOrd="0" destOrd="0" presId="urn:microsoft.com/office/officeart/2005/8/layout/architecture+Icon"/>
    <dgm:cxn modelId="{24CB2E7D-4FCF-4197-97F7-64920316435B}" type="presParOf" srcId="{DBBFA01F-3716-4FB4-8CF0-B7B5977CD35F}" destId="{A0CA74D5-9AA3-4525-97A6-9A09A72FB2A0}" srcOrd="1" destOrd="0" presId="urn:microsoft.com/office/officeart/2005/8/layout/architecture+Icon"/>
    <dgm:cxn modelId="{A0BD3FCF-F70A-4C4A-92B2-E0F1FA845B8B}" type="presParOf" srcId="{55D181FB-1735-46D1-8751-02D27921D416}" destId="{4A206D4B-E6AB-48BF-808A-9437509FE18C}" srcOrd="1" destOrd="0" presId="urn:microsoft.com/office/officeart/2005/8/layout/architecture+Icon"/>
    <dgm:cxn modelId="{7C03374A-EDCD-47ED-B486-2018A9A2D6CA}" type="presParOf" srcId="{55D181FB-1735-46D1-8751-02D27921D416}" destId="{53A46D89-7BA8-4D49-9338-BA2A968EC08B}" srcOrd="2" destOrd="0" presId="urn:microsoft.com/office/officeart/2005/8/layout/architecture+Icon"/>
    <dgm:cxn modelId="{8D8342F4-41C8-4724-BB81-9304B3E30187}" type="presParOf" srcId="{53A46D89-7BA8-4D49-9338-BA2A968EC08B}" destId="{0F39C665-854F-440B-821E-4BB26DF9451C}" srcOrd="0" destOrd="0" presId="urn:microsoft.com/office/officeart/2005/8/layout/architecture+Icon"/>
    <dgm:cxn modelId="{3A648ECB-84F9-4D49-8868-AE44D020141F}" type="presParOf" srcId="{53A46D89-7BA8-4D49-9338-BA2A968EC08B}" destId="{48D1EB84-C952-4CFF-87A2-678F0A62BEE6}" srcOrd="1" destOrd="0" presId="urn:microsoft.com/office/officeart/2005/8/layout/architecture+Icon"/>
    <dgm:cxn modelId="{340A8F16-97DF-4BF1-9C3D-0E65BBFE00E1}" type="presParOf" srcId="{53A46D89-7BA8-4D49-9338-BA2A968EC08B}" destId="{8428A3BF-5839-42DD-B162-CA837DBA502C}" srcOrd="2" destOrd="0" presId="urn:microsoft.com/office/officeart/2005/8/layout/architecture+Icon"/>
    <dgm:cxn modelId="{F771EA6E-A61F-40BC-B445-83E6322D96F6}" type="presParOf" srcId="{8428A3BF-5839-42DD-B162-CA837DBA502C}" destId="{6421241B-6AB9-4865-B552-BA33D2ED0390}" srcOrd="0" destOrd="0" presId="urn:microsoft.com/office/officeart/2005/8/layout/architecture+Icon"/>
    <dgm:cxn modelId="{FF941333-1CB7-4A86-8DC5-1C9F07799F34}" type="presParOf" srcId="{6421241B-6AB9-4865-B552-BA33D2ED0390}" destId="{D647A389-525B-4B9C-A703-37C470932895}" srcOrd="0" destOrd="0" presId="urn:microsoft.com/office/officeart/2005/8/layout/architecture+Icon"/>
    <dgm:cxn modelId="{1944A6B4-0711-4AD1-A114-761D9BE90E5E}" type="presParOf" srcId="{6421241B-6AB9-4865-B552-BA33D2ED0390}" destId="{C7FFD7C1-4A72-4471-8C13-19FD0DE28CE1}" srcOrd="1" destOrd="0" presId="urn:microsoft.com/office/officeart/2005/8/layout/architecture+Icon"/>
    <dgm:cxn modelId="{F7C0151A-3AED-4FC1-AA56-3EE97E47B89E}" type="presParOf" srcId="{5FAF3A6F-096A-4AA5-826F-55F29C5C9B13}" destId="{C649ED26-90C2-43BD-93B6-B43707518A6F}" srcOrd="5" destOrd="0" presId="urn:microsoft.com/office/officeart/2005/8/layout/architecture+Icon"/>
    <dgm:cxn modelId="{24EBC77C-B08E-4990-865E-77EF45EF3443}" type="presParOf" srcId="{5FAF3A6F-096A-4AA5-826F-55F29C5C9B13}" destId="{49989834-C5E1-4017-9A2C-CC26F5FDA670}" srcOrd="6" destOrd="0" presId="urn:microsoft.com/office/officeart/2005/8/layout/architecture+Icon"/>
    <dgm:cxn modelId="{87FC240C-E71F-4DF3-A360-AC4E760A4FCC}" type="presParOf" srcId="{49989834-C5E1-4017-9A2C-CC26F5FDA670}" destId="{88F476D6-1A20-49B6-89AA-52672F7423DE}" srcOrd="0" destOrd="0" presId="urn:microsoft.com/office/officeart/2005/8/layout/architecture+Icon"/>
    <dgm:cxn modelId="{007072B3-2B38-4A7C-A9DD-3114366AF3D7}" type="presParOf" srcId="{49989834-C5E1-4017-9A2C-CC26F5FDA670}" destId="{53F448AA-B837-4480-9501-AB2A7B80446B}" srcOrd="1" destOrd="0" presId="urn:microsoft.com/office/officeart/2005/8/layout/architecture+Icon"/>
    <dgm:cxn modelId="{C7FEB9DA-3946-4FEC-BEE2-C361D1342D55}" type="presParOf" srcId="{49989834-C5E1-4017-9A2C-CC26F5FDA670}" destId="{0A7B1CFB-CA12-48C1-9486-405A95F6FE73}" srcOrd="2" destOrd="0" presId="urn:microsoft.com/office/officeart/2005/8/layout/architecture+Icon"/>
    <dgm:cxn modelId="{49B9AEC7-FF56-4FF9-B34E-2FAA94170F19}" type="presParOf" srcId="{0A7B1CFB-CA12-48C1-9486-405A95F6FE73}" destId="{F8E3E91F-954D-4D4B-A2BD-5E37FAC3659F}" srcOrd="0" destOrd="0" presId="urn:microsoft.com/office/officeart/2005/8/layout/architecture+Icon"/>
    <dgm:cxn modelId="{6D8820FC-C2F0-4982-A45F-3F3E4B0A8E10}" type="presParOf" srcId="{F8E3E91F-954D-4D4B-A2BD-5E37FAC3659F}" destId="{2E3CFCBD-0F4D-4E84-8EF7-D441538EF878}" srcOrd="0" destOrd="0" presId="urn:microsoft.com/office/officeart/2005/8/layout/architecture+Icon"/>
    <dgm:cxn modelId="{8F396DE2-7529-411A-A95C-C7C781DF9DAB}" type="presParOf" srcId="{F8E3E91F-954D-4D4B-A2BD-5E37FAC3659F}" destId="{09159240-79A5-4E84-B606-887EAC3BC6EB}" srcOrd="1" destOrd="0" presId="urn:microsoft.com/office/officeart/2005/8/layout/architecture+Icon"/>
    <dgm:cxn modelId="{668C2E68-0FD4-4050-848D-8B44B6BB5805}" type="presParOf" srcId="{F8E3E91F-954D-4D4B-A2BD-5E37FAC3659F}" destId="{F47C8FD6-F9CF-402E-A721-DFD963B714A7}" srcOrd="2" destOrd="0" presId="urn:microsoft.com/office/officeart/2005/8/layout/architecture+Icon"/>
    <dgm:cxn modelId="{C6719677-9845-4F1A-80D3-D190AE4A64C3}" type="presParOf" srcId="{F47C8FD6-F9CF-402E-A721-DFD963B714A7}" destId="{BD78C24E-6232-45A9-B442-29E649598BA3}" srcOrd="0" destOrd="0" presId="urn:microsoft.com/office/officeart/2005/8/layout/architecture+Icon"/>
    <dgm:cxn modelId="{CDF2FC87-1571-4FCF-B839-E2A9707F4F9F}" type="presParOf" srcId="{BD78C24E-6232-45A9-B442-29E649598BA3}" destId="{5A05D96E-12EB-476D-B9AC-27AE81CA8E70}" srcOrd="0" destOrd="0" presId="urn:microsoft.com/office/officeart/2005/8/layout/architecture+Icon"/>
    <dgm:cxn modelId="{7C9D978F-CCCE-4620-A09C-66DD9819A07F}" type="presParOf" srcId="{BD78C24E-6232-45A9-B442-29E649598BA3}" destId="{2C3E1B08-79AF-4A01-94E1-A4BF253945E2}" srcOrd="1" destOrd="0" presId="urn:microsoft.com/office/officeart/2005/8/layout/architecture+Icon"/>
    <dgm:cxn modelId="{8D74339D-07D1-4B39-BA1A-7A2B130EB4FC}" type="presParOf" srcId="{BD78C24E-6232-45A9-B442-29E649598BA3}" destId="{DC06BDFE-C6DA-4AEE-8FD0-77F5C0E0823A}" srcOrd="2" destOrd="0" presId="urn:microsoft.com/office/officeart/2005/8/layout/architecture+Icon"/>
    <dgm:cxn modelId="{EE640277-32B7-4C36-8AF3-53D57E2060AA}" type="presParOf" srcId="{DC06BDFE-C6DA-4AEE-8FD0-77F5C0E0823A}" destId="{58BD5250-A427-47B8-9561-3E9A3CD12AF3}" srcOrd="0" destOrd="0" presId="urn:microsoft.com/office/officeart/2005/8/layout/architecture+Icon"/>
    <dgm:cxn modelId="{793EEDBE-8FE2-4025-8E70-5EE86D93ED3F}" type="presParOf" srcId="{58BD5250-A427-47B8-9561-3E9A3CD12AF3}" destId="{B85551AE-8E58-4A18-9B3B-B8F1FFDC377C}" srcOrd="0" destOrd="0" presId="urn:microsoft.com/office/officeart/2005/8/layout/architecture+Icon"/>
    <dgm:cxn modelId="{37997EE7-D753-4CDD-8585-B17BE9E9128E}" type="presParOf" srcId="{58BD5250-A427-47B8-9561-3E9A3CD12AF3}" destId="{BE112DC8-7D2B-42AF-BD2B-2AA3EB85CA7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Anonymous methods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Local type inference</a:t>
          </a:r>
          <a:endParaRPr lang="ru-RU" sz="2000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Lambda expressions</a:t>
          </a:r>
          <a:endParaRPr lang="ru-RU" sz="2000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LINQ</a:t>
          </a:r>
          <a:endParaRPr lang="ru-RU" sz="20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3.0</a:t>
          </a:r>
          <a:endParaRPr lang="ru-RU" sz="32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0" dirty="0" smtClean="0"/>
            <a:t>4.0</a:t>
          </a:r>
          <a:endParaRPr lang="ru-RU" sz="32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3200" dirty="0" smtClean="0"/>
            <a:t>2.0</a:t>
          </a:r>
          <a:endParaRPr lang="ru-RU" sz="3200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60FF0436-84F5-4AF4-92F5-BDCFCE2A7D52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5.0</a:t>
          </a:r>
          <a:endParaRPr lang="ru-RU" sz="3200" b="1" dirty="0"/>
        </a:p>
      </dgm:t>
    </dgm:pt>
    <dgm:pt modelId="{6A51DBCC-3895-4AC2-8704-A402714FD8AC}" type="parTrans" cxnId="{6520D06E-FF0D-472B-BC68-2A04A5C8603B}">
      <dgm:prSet/>
      <dgm:spPr/>
      <dgm:t>
        <a:bodyPr/>
        <a:lstStyle/>
        <a:p>
          <a:endParaRPr lang="ru-RU"/>
        </a:p>
      </dgm:t>
    </dgm:pt>
    <dgm:pt modelId="{8EF59447-AECD-49A9-B01D-9CE216EC44DD}" type="sibTrans" cxnId="{6520D06E-FF0D-472B-BC68-2A04A5C8603B}">
      <dgm:prSet/>
      <dgm:spPr/>
      <dgm:t>
        <a:bodyPr/>
        <a:lstStyle/>
        <a:p>
          <a:endParaRPr lang="ru-RU"/>
        </a:p>
      </dgm:t>
    </dgm:pt>
    <dgm:pt modelId="{51468E81-B963-42DB-B410-C3AF75F4F5AA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Iterators</a:t>
          </a:r>
          <a:endParaRPr lang="ru-RU" b="1" dirty="0"/>
        </a:p>
      </dgm:t>
    </dgm:pt>
    <dgm:pt modelId="{D471E2D8-F5F6-4838-BBA0-5C7CBB0C21FA}" type="parTrans" cxnId="{C86B5ED7-BE17-423A-802B-B739F9EBCA8D}">
      <dgm:prSet/>
      <dgm:spPr/>
      <dgm:t>
        <a:bodyPr/>
        <a:lstStyle/>
        <a:p>
          <a:endParaRPr lang="ru-RU"/>
        </a:p>
      </dgm:t>
    </dgm:pt>
    <dgm:pt modelId="{9D897FC5-BF87-4F37-AFFF-CBA47034177B}" type="sibTrans" cxnId="{C86B5ED7-BE17-423A-802B-B739F9EBCA8D}">
      <dgm:prSet/>
      <dgm:spPr/>
      <dgm:t>
        <a:bodyPr/>
        <a:lstStyle/>
        <a:p>
          <a:endParaRPr lang="ru-RU"/>
        </a:p>
      </dgm:t>
    </dgm:pt>
    <dgm:pt modelId="{D5D8BC75-3F34-4353-940C-7AF2A15C9439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Generics</a:t>
          </a:r>
          <a:endParaRPr lang="ru-RU" b="1" dirty="0"/>
        </a:p>
      </dgm:t>
    </dgm:pt>
    <dgm:pt modelId="{BD99AA31-4893-4C76-B25B-32F727B9363D}" type="parTrans" cxnId="{5EA54116-C0A1-4CDB-AAC3-6651B581F25C}">
      <dgm:prSet/>
      <dgm:spPr/>
      <dgm:t>
        <a:bodyPr/>
        <a:lstStyle/>
        <a:p>
          <a:endParaRPr lang="ru-RU"/>
        </a:p>
      </dgm:t>
    </dgm:pt>
    <dgm:pt modelId="{13D804AB-8C29-4F74-A365-FD33C7C2E832}" type="sibTrans" cxnId="{5EA54116-C0A1-4CDB-AAC3-6651B581F25C}">
      <dgm:prSet/>
      <dgm:spPr/>
      <dgm:t>
        <a:bodyPr/>
        <a:lstStyle/>
        <a:p>
          <a:endParaRPr lang="ru-RU"/>
        </a:p>
      </dgm:t>
    </dgm:pt>
    <dgm:pt modelId="{FFD839E6-EB74-422B-8C13-9E08AFF001F7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Expression trees</a:t>
          </a:r>
          <a:endParaRPr lang="ru-RU" sz="2000" b="1" dirty="0"/>
        </a:p>
      </dgm:t>
    </dgm:pt>
    <dgm:pt modelId="{A01B226B-E927-4213-99BC-2471EA37CDD8}" type="parTrans" cxnId="{C2EFD268-EEA9-431A-8131-9E800A89B17A}">
      <dgm:prSet/>
      <dgm:spPr/>
      <dgm:t>
        <a:bodyPr/>
        <a:lstStyle/>
        <a:p>
          <a:endParaRPr lang="ru-RU"/>
        </a:p>
      </dgm:t>
    </dgm:pt>
    <dgm:pt modelId="{4ED5B07F-180B-494F-8798-915C857E64C0}" type="sibTrans" cxnId="{C2EFD268-EEA9-431A-8131-9E800A89B17A}">
      <dgm:prSet/>
      <dgm:spPr/>
      <dgm:t>
        <a:bodyPr/>
        <a:lstStyle/>
        <a:p>
          <a:endParaRPr lang="ru-RU"/>
        </a:p>
      </dgm:t>
    </dgm:pt>
    <dgm:pt modelId="{2387E45F-C597-424F-B796-35A6BCBF0694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err="1" smtClean="0"/>
            <a:t>Async</a:t>
          </a:r>
          <a:r>
            <a:rPr lang="en-US" sz="2000" b="1" dirty="0" smtClean="0"/>
            <a:t> / await</a:t>
          </a:r>
          <a:endParaRPr lang="ru-RU" sz="2000" b="1" dirty="0"/>
        </a:p>
      </dgm:t>
    </dgm:pt>
    <dgm:pt modelId="{7F1DFD27-318C-4E9E-823C-DEFF79AB4488}" type="parTrans" cxnId="{1D94C5A2-9F7D-46B2-B667-6508C0ABF89B}">
      <dgm:prSet/>
      <dgm:spPr/>
      <dgm:t>
        <a:bodyPr/>
        <a:lstStyle/>
        <a:p>
          <a:endParaRPr lang="ru-RU"/>
        </a:p>
      </dgm:t>
    </dgm:pt>
    <dgm:pt modelId="{032C2B71-1201-454D-976E-2372AEE95CA8}" type="sibTrans" cxnId="{1D94C5A2-9F7D-46B2-B667-6508C0ABF89B}">
      <dgm:prSet/>
      <dgm:spPr/>
      <dgm:t>
        <a:bodyPr/>
        <a:lstStyle/>
        <a:p>
          <a:endParaRPr lang="ru-RU"/>
        </a:p>
      </dgm:t>
    </dgm:pt>
    <dgm:pt modelId="{D39C9C07-1F93-4221-886E-67A9AF6E99D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Future</a:t>
          </a:r>
          <a:endParaRPr lang="ru-RU" sz="3200" b="1" dirty="0"/>
        </a:p>
      </dgm:t>
    </dgm:pt>
    <dgm:pt modelId="{33770E1A-3996-4BA3-9D6F-55C4A35D06D0}" type="parTrans" cxnId="{32327E3F-EED9-4BB1-A603-86364AB26ADB}">
      <dgm:prSet/>
      <dgm:spPr/>
      <dgm:t>
        <a:bodyPr/>
        <a:lstStyle/>
        <a:p>
          <a:endParaRPr lang="ru-RU"/>
        </a:p>
      </dgm:t>
    </dgm:pt>
    <dgm:pt modelId="{86393DED-89D6-4002-8FE6-2338F7C21DA1}" type="sibTrans" cxnId="{32327E3F-EED9-4BB1-A603-86364AB26ADB}">
      <dgm:prSet/>
      <dgm:spPr/>
      <dgm:t>
        <a:bodyPr/>
        <a:lstStyle/>
        <a:p>
          <a:endParaRPr lang="ru-RU"/>
        </a:p>
      </dgm:t>
    </dgm:pt>
    <dgm:pt modelId="{C86B811C-E734-4ABF-A15A-8BC8D45F91F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Compiler as a service</a:t>
          </a:r>
          <a:endParaRPr lang="ru-RU" sz="2000" b="1" dirty="0"/>
        </a:p>
      </dgm:t>
    </dgm:pt>
    <dgm:pt modelId="{B5B834B7-E2EA-4F6D-AE28-F0D606F7343C}" type="parTrans" cxnId="{75DDC671-C67F-44A4-B0AE-4E9DB632369F}">
      <dgm:prSet/>
      <dgm:spPr/>
      <dgm:t>
        <a:bodyPr/>
        <a:lstStyle/>
        <a:p>
          <a:endParaRPr lang="ru-RU"/>
        </a:p>
      </dgm:t>
    </dgm:pt>
    <dgm:pt modelId="{8B219650-EF34-4F40-B990-BF6C6A781FED}" type="sibTrans" cxnId="{75DDC671-C67F-44A4-B0AE-4E9DB632369F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1F3D5F-4A9F-4E03-9290-B048636A8C6B}" type="pres">
      <dgm:prSet presAssocID="{C048C2B9-9C17-424D-8C45-1949043D2CAB}" presName="parTransTwo" presStyleCnt="0"/>
      <dgm:spPr/>
    </dgm:pt>
    <dgm:pt modelId="{AF1777E4-A14B-4B31-8A41-F6C72AC7C217}" type="pres">
      <dgm:prSet presAssocID="{C048C2B9-9C17-424D-8C45-1949043D2CAB}" presName="horzTwo" presStyleCnt="0"/>
      <dgm:spPr/>
    </dgm:pt>
    <dgm:pt modelId="{49DB286D-DE73-42A3-875B-B5A15BA6E16F}" type="pres">
      <dgm:prSet presAssocID="{51468E81-B963-42DB-B410-C3AF75F4F5AA}" presName="vertThree" presStyleCnt="0"/>
      <dgm:spPr/>
    </dgm:pt>
    <dgm:pt modelId="{C642D2B0-6312-418D-86B1-275C35206557}" type="pres">
      <dgm:prSet presAssocID="{51468E81-B963-42DB-B410-C3AF75F4F5AA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804197-8EA5-4FE1-99AF-A8FD93642A14}" type="pres">
      <dgm:prSet presAssocID="{51468E81-B963-42DB-B410-C3AF75F4F5AA}" presName="parTransThree" presStyleCnt="0"/>
      <dgm:spPr/>
    </dgm:pt>
    <dgm:pt modelId="{9762C0C2-704D-4FFF-B151-8AF29C94B538}" type="pres">
      <dgm:prSet presAssocID="{51468E81-B963-42DB-B410-C3AF75F4F5AA}" presName="horzThree" presStyleCnt="0"/>
      <dgm:spPr/>
    </dgm:pt>
    <dgm:pt modelId="{B62F7B83-AB7D-48E3-8597-8D52C8B8C385}" type="pres">
      <dgm:prSet presAssocID="{D5D8BC75-3F34-4353-940C-7AF2A15C9439}" presName="vertFour" presStyleCnt="0">
        <dgm:presLayoutVars>
          <dgm:chPref val="3"/>
        </dgm:presLayoutVars>
      </dgm:prSet>
      <dgm:spPr/>
    </dgm:pt>
    <dgm:pt modelId="{AEC8DE8A-1E2F-4D7C-B083-D0BC2C0AEE8D}" type="pres">
      <dgm:prSet presAssocID="{D5D8BC75-3F34-4353-940C-7AF2A15C9439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3782D9-B305-446C-949D-D8E45D4996D9}" type="pres">
      <dgm:prSet presAssocID="{D5D8BC75-3F34-4353-940C-7AF2A15C9439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1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E5DC8D00-EE6B-46CA-A1A0-BDB9504EEE89}" type="pres">
      <dgm:prSet presAssocID="{97E3E6BE-D3EB-430F-8F21-39505E47B8EE}" presName="vertTwo" presStyleCnt="0"/>
      <dgm:spPr/>
    </dgm:pt>
    <dgm:pt modelId="{071E3FD3-0E98-436E-A837-6C1CF3231432}" type="pres">
      <dgm:prSet presAssocID="{97E3E6BE-D3EB-430F-8F21-39505E47B8E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3048F2-DA14-4F8D-81CA-346E4AC6BD37}" type="pres">
      <dgm:prSet presAssocID="{97E3E6BE-D3EB-430F-8F21-39505E47B8EE}" presName="parTransTwo" presStyleCnt="0"/>
      <dgm:spPr/>
    </dgm:pt>
    <dgm:pt modelId="{818E0129-22F5-4412-9B56-E9D68FD9B628}" type="pres">
      <dgm:prSet presAssocID="{97E3E6BE-D3EB-430F-8F21-39505E47B8EE}" presName="horzTwo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AD2FF4-5C6B-404D-B75E-FDE2E17D66B3}" type="pres">
      <dgm:prSet presAssocID="{0727D655-B26A-4667-8E0F-71B6ABED1BFA}" presName="parTransFour" presStyleCnt="0"/>
      <dgm:spPr/>
    </dgm:pt>
    <dgm:pt modelId="{C7FFD7C1-4A72-4471-8C13-19FD0DE28CE1}" type="pres">
      <dgm:prSet presAssocID="{0727D655-B26A-4667-8E0F-71B6ABED1BFA}" presName="horzFour" presStyleCnt="0"/>
      <dgm:spPr/>
    </dgm:pt>
    <dgm:pt modelId="{D2259397-3AA7-4C46-9354-BA3621FC583C}" type="pres">
      <dgm:prSet presAssocID="{FFD839E6-EB74-422B-8C13-9E08AFF001F7}" presName="vertFour" presStyleCnt="0">
        <dgm:presLayoutVars>
          <dgm:chPref val="3"/>
        </dgm:presLayoutVars>
      </dgm:prSet>
      <dgm:spPr/>
    </dgm:pt>
    <dgm:pt modelId="{CB657BDE-791D-4BF9-A0F0-900A63357B23}" type="pres">
      <dgm:prSet presAssocID="{FFD839E6-EB74-422B-8C13-9E08AFF001F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D6A42-A551-41E3-A6DB-E672295032E1}" type="pres">
      <dgm:prSet presAssocID="{FFD839E6-EB74-422B-8C13-9E08AFF001F7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2" presStyleCnt="5" custScaleX="56396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7B1CFB-CA12-48C1-9486-405A95F6FE73}" type="pres">
      <dgm:prSet presAssocID="{EB5B4BEB-A360-4817-B3C4-44E956F0CFF4}" presName="horzOne" presStyleCnt="0"/>
      <dgm:spPr/>
    </dgm:pt>
    <dgm:pt modelId="{B8EBE750-8658-42CD-A38C-11604201DD5D}" type="pres">
      <dgm:prSet presAssocID="{267F0806-885D-46CD-8371-E47CAB275C50}" presName="sibSpaceOne" presStyleCnt="0"/>
      <dgm:spPr/>
    </dgm:pt>
    <dgm:pt modelId="{D01CFBF1-E2BB-461D-AD62-E52A7C23CF07}" type="pres">
      <dgm:prSet presAssocID="{60FF0436-84F5-4AF4-92F5-BDCFCE2A7D52}" presName="vertOne" presStyleCnt="0"/>
      <dgm:spPr/>
    </dgm:pt>
    <dgm:pt modelId="{3B1F9DFA-F13B-4DCD-B2CB-12F13AC742B5}" type="pres">
      <dgm:prSet presAssocID="{60FF0436-84F5-4AF4-92F5-BDCFCE2A7D52}" presName="txOne" presStyleLbl="node0" presStyleIdx="3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8E6D94-30BE-4C65-A201-DCE89B4FF66D}" type="pres">
      <dgm:prSet presAssocID="{60FF0436-84F5-4AF4-92F5-BDCFCE2A7D52}" presName="parTransOne" presStyleCnt="0"/>
      <dgm:spPr/>
    </dgm:pt>
    <dgm:pt modelId="{E8C48E0B-0BF2-4A77-B7E4-D32DE8373B56}" type="pres">
      <dgm:prSet presAssocID="{60FF0436-84F5-4AF4-92F5-BDCFCE2A7D52}" presName="horzOne" presStyleCnt="0"/>
      <dgm:spPr/>
    </dgm:pt>
    <dgm:pt modelId="{765604B7-06CF-4867-B754-64AB10FD4493}" type="pres">
      <dgm:prSet presAssocID="{2387E45F-C597-424F-B796-35A6BCBF0694}" presName="vertTwo" presStyleCnt="0"/>
      <dgm:spPr/>
    </dgm:pt>
    <dgm:pt modelId="{F666CA7A-A2CB-4A6F-9638-D5F70A879791}" type="pres">
      <dgm:prSet presAssocID="{2387E45F-C597-424F-B796-35A6BCBF069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1459C-3CA5-4CAF-84B1-D4E7EF6E87A5}" type="pres">
      <dgm:prSet presAssocID="{2387E45F-C597-424F-B796-35A6BCBF0694}" presName="horzTwo" presStyleCnt="0"/>
      <dgm:spPr/>
    </dgm:pt>
    <dgm:pt modelId="{73C161B2-6809-4504-9A4E-CC322E1BDE83}" type="pres">
      <dgm:prSet presAssocID="{8EF59447-AECD-49A9-B01D-9CE216EC44DD}" presName="sibSpaceOne" presStyleCnt="0"/>
      <dgm:spPr/>
    </dgm:pt>
    <dgm:pt modelId="{FF6A83A6-9074-41F1-8F35-F6D7B09FAC83}" type="pres">
      <dgm:prSet presAssocID="{D39C9C07-1F93-4221-886E-67A9AF6E99DC}" presName="vertOne" presStyleCnt="0"/>
      <dgm:spPr/>
    </dgm:pt>
    <dgm:pt modelId="{C62C36D6-F19A-4268-A1DC-772A2EC06391}" type="pres">
      <dgm:prSet presAssocID="{D39C9C07-1F93-4221-886E-67A9AF6E99DC}" presName="txOne" presStyleLbl="node0" presStyleIdx="4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CD998D-1C83-4DF1-99C8-7725709D87B9}" type="pres">
      <dgm:prSet presAssocID="{D39C9C07-1F93-4221-886E-67A9AF6E99DC}" presName="parTransOne" presStyleCnt="0"/>
      <dgm:spPr/>
    </dgm:pt>
    <dgm:pt modelId="{08734374-3171-435D-BF9F-D20ED1354D5D}" type="pres">
      <dgm:prSet presAssocID="{D39C9C07-1F93-4221-886E-67A9AF6E99DC}" presName="horzOne" presStyleCnt="0"/>
      <dgm:spPr/>
    </dgm:pt>
    <dgm:pt modelId="{FA48A164-FFE4-4CC3-B98C-05828CDABDDB}" type="pres">
      <dgm:prSet presAssocID="{C86B811C-E734-4ABF-A15A-8BC8D45F91FF}" presName="vertTwo" presStyleCnt="0"/>
      <dgm:spPr/>
    </dgm:pt>
    <dgm:pt modelId="{6EFB801B-633E-41D4-BE08-E16E6B8F5A71}" type="pres">
      <dgm:prSet presAssocID="{C86B811C-E734-4ABF-A15A-8BC8D45F91FF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29A290-4278-44D1-A1AD-1692958E7759}" type="pres">
      <dgm:prSet presAssocID="{C86B811C-E734-4ABF-A15A-8BC8D45F91FF}" presName="horzTwo" presStyleCnt="0"/>
      <dgm:spPr/>
    </dgm:pt>
  </dgm:ptLst>
  <dgm:cxnLst>
    <dgm:cxn modelId="{628267E5-0776-4C12-9E44-D2BF9035587A}" srcId="{97E3E6BE-D3EB-430F-8F21-39505E47B8EE}" destId="{BA0E5F56-344E-41D3-8AB9-D7B7F3C8538F}" srcOrd="0" destOrd="0" parTransId="{AB855A25-7E75-4974-BF7D-1A300417E03E}" sibTransId="{386FE7F3-BBD3-4AF3-9071-ECB20667F6D2}"/>
    <dgm:cxn modelId="{CA055C33-32B9-4EC2-A45B-623593A93E83}" srcId="{88199FD5-8B07-4EE8-91B6-06183DE0D6F9}" destId="{97E3E6BE-D3EB-430F-8F21-39505E47B8EE}" srcOrd="0" destOrd="0" parTransId="{91BD002C-5E33-4146-A5CE-4B198392089F}" sibTransId="{136F97DD-214F-44B6-BE34-45FA1CAC8742}"/>
    <dgm:cxn modelId="{A64A1470-0937-4440-8946-5D403A4F42B6}" type="presOf" srcId="{D5D8BC75-3F34-4353-940C-7AF2A15C9439}" destId="{AEC8DE8A-1E2F-4D7C-B083-D0BC2C0AEE8D}" srcOrd="0" destOrd="0" presId="urn:microsoft.com/office/officeart/2005/8/layout/architecture+Icon"/>
    <dgm:cxn modelId="{8AD88E47-4B11-4E14-9CD9-E4B5CF16A78F}" srcId="{FA18F9B8-F8B8-40AE-87D0-87D25C8D1163}" destId="{C048C2B9-9C17-424D-8C45-1949043D2CAB}" srcOrd="0" destOrd="0" parTransId="{F2A4656A-ACD9-429B-BF3D-97E9DE0F18B2}" sibTransId="{E449D80A-761C-4182-ABDA-AFDE749E0B5B}"/>
    <dgm:cxn modelId="{FF5410E7-FDCB-4BFC-A654-CE6C6CFDF127}" srcId="{0FED1FE7-F0C9-4B01-897F-D94EA9A58700}" destId="{EB5B4BEB-A360-4817-B3C4-44E956F0CFF4}" srcOrd="2" destOrd="0" parTransId="{CF085AFA-7D10-4C8C-9A4D-D73E37E0C567}" sibTransId="{267F0806-885D-46CD-8371-E47CAB275C50}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C86B5ED7-BE17-423A-802B-B739F9EBCA8D}" srcId="{C048C2B9-9C17-424D-8C45-1949043D2CAB}" destId="{51468E81-B963-42DB-B410-C3AF75F4F5AA}" srcOrd="0" destOrd="0" parTransId="{D471E2D8-F5F6-4838-BBA0-5C7CBB0C21FA}" sibTransId="{9D897FC5-BF87-4F37-AFFF-CBA47034177B}"/>
    <dgm:cxn modelId="{749EB4E3-49E1-4020-AA17-F05148FA52FB}" type="presOf" srcId="{88199FD5-8B07-4EE8-91B6-06183DE0D6F9}" destId="{97480260-74AD-40C0-A4B6-F6118CAE42EF}" srcOrd="0" destOrd="0" presId="urn:microsoft.com/office/officeart/2005/8/layout/architecture+Icon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75DDC671-C67F-44A4-B0AE-4E9DB632369F}" srcId="{D39C9C07-1F93-4221-886E-67A9AF6E99DC}" destId="{C86B811C-E734-4ABF-A15A-8BC8D45F91FF}" srcOrd="0" destOrd="0" parTransId="{B5B834B7-E2EA-4F6D-AE28-F0D606F7343C}" sibTransId="{8B219650-EF34-4F40-B990-BF6C6A781FED}"/>
    <dgm:cxn modelId="{C2EFD268-EEA9-431A-8131-9E800A89B17A}" srcId="{0727D655-B26A-4667-8E0F-71B6ABED1BFA}" destId="{FFD839E6-EB74-422B-8C13-9E08AFF001F7}" srcOrd="0" destOrd="0" parTransId="{A01B226B-E927-4213-99BC-2471EA37CDD8}" sibTransId="{4ED5B07F-180B-494F-8798-915C857E64C0}"/>
    <dgm:cxn modelId="{45A98FB6-BF73-48F5-A265-52D2A454B5C9}" type="presOf" srcId="{FFD839E6-EB74-422B-8C13-9E08AFF001F7}" destId="{CB657BDE-791D-4BF9-A0F0-900A63357B23}" srcOrd="0" destOrd="0" presId="urn:microsoft.com/office/officeart/2005/8/layout/architecture+Icon"/>
    <dgm:cxn modelId="{7E30428B-6412-4C07-9607-8BCF4FF88251}" type="presOf" srcId="{0FED1FE7-F0C9-4B01-897F-D94EA9A58700}" destId="{5FAF3A6F-096A-4AA5-826F-55F29C5C9B13}" srcOrd="0" destOrd="0" presId="urn:microsoft.com/office/officeart/2005/8/layout/architecture+Icon"/>
    <dgm:cxn modelId="{6AC7D032-18ED-48D6-A663-47F31FC719AD}" type="presOf" srcId="{60FF0436-84F5-4AF4-92F5-BDCFCE2A7D52}" destId="{3B1F9DFA-F13B-4DCD-B2CB-12F13AC742B5}" srcOrd="0" destOrd="0" presId="urn:microsoft.com/office/officeart/2005/8/layout/architecture+Icon"/>
    <dgm:cxn modelId="{EF0BC0A5-FA40-4077-90CD-38CBEDCA0DE3}" type="presOf" srcId="{BA0E5F56-344E-41D3-8AB9-D7B7F3C8538F}" destId="{0F39C665-854F-440B-821E-4BB26DF9451C}" srcOrd="0" destOrd="0" presId="urn:microsoft.com/office/officeart/2005/8/layout/architecture+Icon"/>
    <dgm:cxn modelId="{5EA54116-C0A1-4CDB-AAC3-6651B581F25C}" srcId="{51468E81-B963-42DB-B410-C3AF75F4F5AA}" destId="{D5D8BC75-3F34-4353-940C-7AF2A15C9439}" srcOrd="0" destOrd="0" parTransId="{BD99AA31-4893-4C76-B25B-32F727B9363D}" sibTransId="{13D804AB-8C29-4F74-A365-FD33C7C2E832}"/>
    <dgm:cxn modelId="{0C78DCD5-28B3-4399-BD28-324691C99DB4}" type="presOf" srcId="{C048C2B9-9C17-424D-8C45-1949043D2CAB}" destId="{ED10699E-4DAE-4664-AA02-2AA689C81B45}" srcOrd="0" destOrd="0" presId="urn:microsoft.com/office/officeart/2005/8/layout/architecture+Icon"/>
    <dgm:cxn modelId="{891A5C3D-C385-440A-8F02-105E9AAB98F6}" type="presOf" srcId="{C86B811C-E734-4ABF-A15A-8BC8D45F91FF}" destId="{6EFB801B-633E-41D4-BE08-E16E6B8F5A71}" srcOrd="0" destOrd="0" presId="urn:microsoft.com/office/officeart/2005/8/layout/architecture+Icon"/>
    <dgm:cxn modelId="{1D94C5A2-9F7D-46B2-B667-6508C0ABF89B}" srcId="{60FF0436-84F5-4AF4-92F5-BDCFCE2A7D52}" destId="{2387E45F-C597-424F-B796-35A6BCBF0694}" srcOrd="0" destOrd="0" parTransId="{7F1DFD27-318C-4E9E-823C-DEFF79AB4488}" sibTransId="{032C2B71-1201-454D-976E-2372AEE95CA8}"/>
    <dgm:cxn modelId="{7E78A699-BA03-4607-8E21-D315A34BC54D}" type="presOf" srcId="{51468E81-B963-42DB-B410-C3AF75F4F5AA}" destId="{C642D2B0-6312-418D-86B1-275C35206557}" srcOrd="0" destOrd="0" presId="urn:microsoft.com/office/officeart/2005/8/layout/architecture+Icon"/>
    <dgm:cxn modelId="{167FBC7C-E975-4FBC-A67A-B8F9AAC95AA6}" type="presOf" srcId="{2387E45F-C597-424F-B796-35A6BCBF0694}" destId="{F666CA7A-A2CB-4A6F-9638-D5F70A879791}" srcOrd="0" destOrd="0" presId="urn:microsoft.com/office/officeart/2005/8/layout/architecture+Icon"/>
    <dgm:cxn modelId="{6520D06E-FF0D-472B-BC68-2A04A5C8603B}" srcId="{0FED1FE7-F0C9-4B01-897F-D94EA9A58700}" destId="{60FF0436-84F5-4AF4-92F5-BDCFCE2A7D52}" srcOrd="3" destOrd="0" parTransId="{6A51DBCC-3895-4AC2-8704-A402714FD8AC}" sibTransId="{8EF59447-AECD-49A9-B01D-9CE216EC44DD}"/>
    <dgm:cxn modelId="{13BE41E2-E665-415D-ADAC-CA247DCCCC41}" type="presOf" srcId="{97E3E6BE-D3EB-430F-8F21-39505E47B8EE}" destId="{071E3FD3-0E98-436E-A837-6C1CF3231432}" srcOrd="0" destOrd="0" presId="urn:microsoft.com/office/officeart/2005/8/layout/architecture+Icon"/>
    <dgm:cxn modelId="{B9E3B450-8912-4465-928D-9E8C55D03988}" type="presOf" srcId="{EB5B4BEB-A360-4817-B3C4-44E956F0CFF4}" destId="{88F476D6-1A20-49B6-89AA-52672F7423DE}" srcOrd="0" destOrd="0" presId="urn:microsoft.com/office/officeart/2005/8/layout/architecture+Icon"/>
    <dgm:cxn modelId="{548AB290-09A3-403A-9F8E-707F30FC6DB7}" type="presOf" srcId="{D39C9C07-1F93-4221-886E-67A9AF6E99DC}" destId="{C62C36D6-F19A-4268-A1DC-772A2EC06391}" srcOrd="0" destOrd="0" presId="urn:microsoft.com/office/officeart/2005/8/layout/architecture+Icon"/>
    <dgm:cxn modelId="{480F077F-90D3-4EF1-862D-9F80D0D8E567}" type="presOf" srcId="{0727D655-B26A-4667-8E0F-71B6ABED1BFA}" destId="{D647A389-525B-4B9C-A703-37C470932895}" srcOrd="0" destOrd="0" presId="urn:microsoft.com/office/officeart/2005/8/layout/architecture+Icon"/>
    <dgm:cxn modelId="{32327E3F-EED9-4BB1-A603-86364AB26ADB}" srcId="{0FED1FE7-F0C9-4B01-897F-D94EA9A58700}" destId="{D39C9C07-1F93-4221-886E-67A9AF6E99DC}" srcOrd="4" destOrd="0" parTransId="{33770E1A-3996-4BA3-9D6F-55C4A35D06D0}" sibTransId="{86393DED-89D6-4002-8FE6-2338F7C21DA1}"/>
    <dgm:cxn modelId="{F8269858-C9F4-480B-8249-4FFC56AF2BEF}" type="presOf" srcId="{FA18F9B8-F8B8-40AE-87D0-87D25C8D1163}" destId="{93D27161-F5AC-4D81-80A9-BA86517A8A1F}" srcOrd="0" destOrd="0" presId="urn:microsoft.com/office/officeart/2005/8/layout/architecture+Icon"/>
    <dgm:cxn modelId="{59DA5CF8-2FD7-4D95-834F-2E76BE888229}" srcId="{0FED1FE7-F0C9-4B01-897F-D94EA9A58700}" destId="{88199FD5-8B07-4EE8-91B6-06183DE0D6F9}" srcOrd="1" destOrd="0" parTransId="{F4FCCB44-C1D1-4297-BFE8-5D5BFD6B2589}" sibTransId="{1CA0430F-F3F3-43DD-864A-95A317517D44}"/>
    <dgm:cxn modelId="{97C377B6-F7F1-4934-8EFF-2C43ABFC8289}" type="presParOf" srcId="{5FAF3A6F-096A-4AA5-826F-55F29C5C9B13}" destId="{0FDAB860-6047-485A-B25F-426C8643EADC}" srcOrd="0" destOrd="0" presId="urn:microsoft.com/office/officeart/2005/8/layout/architecture+Icon"/>
    <dgm:cxn modelId="{D553554C-A427-4ED9-9EC4-C6ECA9175314}" type="presParOf" srcId="{0FDAB860-6047-485A-B25F-426C8643EADC}" destId="{93D27161-F5AC-4D81-80A9-BA86517A8A1F}" srcOrd="0" destOrd="0" presId="urn:microsoft.com/office/officeart/2005/8/layout/architecture+Icon"/>
    <dgm:cxn modelId="{1A5488FE-A2E5-477C-BA90-2861A9B4F1D3}" type="presParOf" srcId="{0FDAB860-6047-485A-B25F-426C8643EADC}" destId="{0DAC55A3-C022-43A9-B0A2-61FDA5C5464D}" srcOrd="1" destOrd="0" presId="urn:microsoft.com/office/officeart/2005/8/layout/architecture+Icon"/>
    <dgm:cxn modelId="{9EDF5F67-71BA-4CC1-B30B-13A79FD3BE53}" type="presParOf" srcId="{0FDAB860-6047-485A-B25F-426C8643EADC}" destId="{464CE6A5-9F9B-498D-9B24-8EFF3D6B4820}" srcOrd="2" destOrd="0" presId="urn:microsoft.com/office/officeart/2005/8/layout/architecture+Icon"/>
    <dgm:cxn modelId="{A908BFD5-6C29-466A-BDDE-084A960A5ACE}" type="presParOf" srcId="{464CE6A5-9F9B-498D-9B24-8EFF3D6B4820}" destId="{331BF122-9B48-45BB-AF25-736664A74150}" srcOrd="0" destOrd="0" presId="urn:microsoft.com/office/officeart/2005/8/layout/architecture+Icon"/>
    <dgm:cxn modelId="{25F954B2-BE64-4D67-B5D5-F374F9692072}" type="presParOf" srcId="{331BF122-9B48-45BB-AF25-736664A74150}" destId="{ED10699E-4DAE-4664-AA02-2AA689C81B45}" srcOrd="0" destOrd="0" presId="urn:microsoft.com/office/officeart/2005/8/layout/architecture+Icon"/>
    <dgm:cxn modelId="{84CB4E3D-3B65-45C2-A0FA-A8FE8E820F8E}" type="presParOf" srcId="{331BF122-9B48-45BB-AF25-736664A74150}" destId="{401F3D5F-4A9F-4E03-9290-B048636A8C6B}" srcOrd="1" destOrd="0" presId="urn:microsoft.com/office/officeart/2005/8/layout/architecture+Icon"/>
    <dgm:cxn modelId="{A2C175E1-6C83-456B-B852-746E3D5A2CB4}" type="presParOf" srcId="{331BF122-9B48-45BB-AF25-736664A74150}" destId="{AF1777E4-A14B-4B31-8A41-F6C72AC7C217}" srcOrd="2" destOrd="0" presId="urn:microsoft.com/office/officeart/2005/8/layout/architecture+Icon"/>
    <dgm:cxn modelId="{3458164B-75C9-471C-B9C3-50E3EC241A86}" type="presParOf" srcId="{AF1777E4-A14B-4B31-8A41-F6C72AC7C217}" destId="{49DB286D-DE73-42A3-875B-B5A15BA6E16F}" srcOrd="0" destOrd="0" presId="urn:microsoft.com/office/officeart/2005/8/layout/architecture+Icon"/>
    <dgm:cxn modelId="{3DC9C48F-2D03-4D09-9612-B820ED3BE374}" type="presParOf" srcId="{49DB286D-DE73-42A3-875B-B5A15BA6E16F}" destId="{C642D2B0-6312-418D-86B1-275C35206557}" srcOrd="0" destOrd="0" presId="urn:microsoft.com/office/officeart/2005/8/layout/architecture+Icon"/>
    <dgm:cxn modelId="{1A3D542B-1F75-400F-BDD1-9DFF467E0523}" type="presParOf" srcId="{49DB286D-DE73-42A3-875B-B5A15BA6E16F}" destId="{F6804197-8EA5-4FE1-99AF-A8FD93642A14}" srcOrd="1" destOrd="0" presId="urn:microsoft.com/office/officeart/2005/8/layout/architecture+Icon"/>
    <dgm:cxn modelId="{2E75AD85-024B-4BEE-B21E-451C43C26364}" type="presParOf" srcId="{49DB286D-DE73-42A3-875B-B5A15BA6E16F}" destId="{9762C0C2-704D-4FFF-B151-8AF29C94B538}" srcOrd="2" destOrd="0" presId="urn:microsoft.com/office/officeart/2005/8/layout/architecture+Icon"/>
    <dgm:cxn modelId="{58AEBBE0-53C0-4ACC-8CAC-1C1DCA3A4009}" type="presParOf" srcId="{9762C0C2-704D-4FFF-B151-8AF29C94B538}" destId="{B62F7B83-AB7D-48E3-8597-8D52C8B8C385}" srcOrd="0" destOrd="0" presId="urn:microsoft.com/office/officeart/2005/8/layout/architecture+Icon"/>
    <dgm:cxn modelId="{860AAD9E-7C56-432D-BB82-AFEBF5F07F21}" type="presParOf" srcId="{B62F7B83-AB7D-48E3-8597-8D52C8B8C385}" destId="{AEC8DE8A-1E2F-4D7C-B083-D0BC2C0AEE8D}" srcOrd="0" destOrd="0" presId="urn:microsoft.com/office/officeart/2005/8/layout/architecture+Icon"/>
    <dgm:cxn modelId="{5BE17EA9-FC17-4CEC-BE0E-C0F021C7B741}" type="presParOf" srcId="{B62F7B83-AB7D-48E3-8597-8D52C8B8C385}" destId="{8A3782D9-B305-446C-949D-D8E45D4996D9}" srcOrd="1" destOrd="0" presId="urn:microsoft.com/office/officeart/2005/8/layout/architecture+Icon"/>
    <dgm:cxn modelId="{B08340BF-C5D6-42B5-80E4-4CFEB9B73177}" type="presParOf" srcId="{5FAF3A6F-096A-4AA5-826F-55F29C5C9B13}" destId="{CF0B9BDF-52B2-4668-A663-7C8A7A532309}" srcOrd="1" destOrd="0" presId="urn:microsoft.com/office/officeart/2005/8/layout/architecture+Icon"/>
    <dgm:cxn modelId="{97975E4C-9A0C-4E3E-A0F8-F2407B0A9B36}" type="presParOf" srcId="{5FAF3A6F-096A-4AA5-826F-55F29C5C9B13}" destId="{8B214893-C481-403C-A4F0-7FAFE4A48128}" srcOrd="2" destOrd="0" presId="urn:microsoft.com/office/officeart/2005/8/layout/architecture+Icon"/>
    <dgm:cxn modelId="{FC41C3E1-88C4-46C6-BFFC-52BF94A95C0E}" type="presParOf" srcId="{8B214893-C481-403C-A4F0-7FAFE4A48128}" destId="{97480260-74AD-40C0-A4B6-F6118CAE42EF}" srcOrd="0" destOrd="0" presId="urn:microsoft.com/office/officeart/2005/8/layout/architecture+Icon"/>
    <dgm:cxn modelId="{A41DB01B-7E6F-42BA-B5E6-C43E5F006D0D}" type="presParOf" srcId="{8B214893-C481-403C-A4F0-7FAFE4A48128}" destId="{D5E2C2BB-C169-43E8-8821-924F0878B41E}" srcOrd="1" destOrd="0" presId="urn:microsoft.com/office/officeart/2005/8/layout/architecture+Icon"/>
    <dgm:cxn modelId="{EB810373-AA6E-4A90-A268-B2B462479164}" type="presParOf" srcId="{8B214893-C481-403C-A4F0-7FAFE4A48128}" destId="{63F0689C-1EF9-47B2-B472-094066B802E8}" srcOrd="2" destOrd="0" presId="urn:microsoft.com/office/officeart/2005/8/layout/architecture+Icon"/>
    <dgm:cxn modelId="{6700A713-B4F4-4A73-99EA-DA4603ACE25C}" type="presParOf" srcId="{63F0689C-1EF9-47B2-B472-094066B802E8}" destId="{E5DC8D00-EE6B-46CA-A1A0-BDB9504EEE89}" srcOrd="0" destOrd="0" presId="urn:microsoft.com/office/officeart/2005/8/layout/architecture+Icon"/>
    <dgm:cxn modelId="{33E6667D-50DE-4810-9D4E-D3888B01C05D}" type="presParOf" srcId="{E5DC8D00-EE6B-46CA-A1A0-BDB9504EEE89}" destId="{071E3FD3-0E98-436E-A837-6C1CF3231432}" srcOrd="0" destOrd="0" presId="urn:microsoft.com/office/officeart/2005/8/layout/architecture+Icon"/>
    <dgm:cxn modelId="{711E8674-F76E-4049-AAA9-AF6E336818B6}" type="presParOf" srcId="{E5DC8D00-EE6B-46CA-A1A0-BDB9504EEE89}" destId="{193048F2-DA14-4F8D-81CA-346E4AC6BD37}" srcOrd="1" destOrd="0" presId="urn:microsoft.com/office/officeart/2005/8/layout/architecture+Icon"/>
    <dgm:cxn modelId="{72595E9F-6E19-4D2B-84D6-75896065EF09}" type="presParOf" srcId="{E5DC8D00-EE6B-46CA-A1A0-BDB9504EEE89}" destId="{818E0129-22F5-4412-9B56-E9D68FD9B628}" srcOrd="2" destOrd="0" presId="urn:microsoft.com/office/officeart/2005/8/layout/architecture+Icon"/>
    <dgm:cxn modelId="{BE6BBD44-C2D2-4FF4-B5E9-CB1A219ECF87}" type="presParOf" srcId="{818E0129-22F5-4412-9B56-E9D68FD9B628}" destId="{53A46D89-7BA8-4D49-9338-BA2A968EC08B}" srcOrd="0" destOrd="0" presId="urn:microsoft.com/office/officeart/2005/8/layout/architecture+Icon"/>
    <dgm:cxn modelId="{460C437B-77A1-4F2F-AD37-927034974ECB}" type="presParOf" srcId="{53A46D89-7BA8-4D49-9338-BA2A968EC08B}" destId="{0F39C665-854F-440B-821E-4BB26DF9451C}" srcOrd="0" destOrd="0" presId="urn:microsoft.com/office/officeart/2005/8/layout/architecture+Icon"/>
    <dgm:cxn modelId="{9C87EBAD-2AC0-4555-813C-0F592D5D34A1}" type="presParOf" srcId="{53A46D89-7BA8-4D49-9338-BA2A968EC08B}" destId="{48D1EB84-C952-4CFF-87A2-678F0A62BEE6}" srcOrd="1" destOrd="0" presId="urn:microsoft.com/office/officeart/2005/8/layout/architecture+Icon"/>
    <dgm:cxn modelId="{66E51CD5-E304-47FC-85ED-D82C3BAA8712}" type="presParOf" srcId="{53A46D89-7BA8-4D49-9338-BA2A968EC08B}" destId="{8428A3BF-5839-42DD-B162-CA837DBA502C}" srcOrd="2" destOrd="0" presId="urn:microsoft.com/office/officeart/2005/8/layout/architecture+Icon"/>
    <dgm:cxn modelId="{9D46E3BA-BD5D-4BD1-BF21-C946A35FC3B5}" type="presParOf" srcId="{8428A3BF-5839-42DD-B162-CA837DBA502C}" destId="{6421241B-6AB9-4865-B552-BA33D2ED0390}" srcOrd="0" destOrd="0" presId="urn:microsoft.com/office/officeart/2005/8/layout/architecture+Icon"/>
    <dgm:cxn modelId="{AD7AC58A-0E1C-4AF2-A817-6C193CD7C8FD}" type="presParOf" srcId="{6421241B-6AB9-4865-B552-BA33D2ED0390}" destId="{D647A389-525B-4B9C-A703-37C470932895}" srcOrd="0" destOrd="0" presId="urn:microsoft.com/office/officeart/2005/8/layout/architecture+Icon"/>
    <dgm:cxn modelId="{9C5427CA-8824-422F-81AB-BE04009CBB11}" type="presParOf" srcId="{6421241B-6AB9-4865-B552-BA33D2ED0390}" destId="{0FAD2FF4-5C6B-404D-B75E-FDE2E17D66B3}" srcOrd="1" destOrd="0" presId="urn:microsoft.com/office/officeart/2005/8/layout/architecture+Icon"/>
    <dgm:cxn modelId="{FB346A29-8CDD-4840-A022-3B9E756DEC28}" type="presParOf" srcId="{6421241B-6AB9-4865-B552-BA33D2ED0390}" destId="{C7FFD7C1-4A72-4471-8C13-19FD0DE28CE1}" srcOrd="2" destOrd="0" presId="urn:microsoft.com/office/officeart/2005/8/layout/architecture+Icon"/>
    <dgm:cxn modelId="{23AE6C51-EC2B-42E9-B42F-7DCB81FB7092}" type="presParOf" srcId="{C7FFD7C1-4A72-4471-8C13-19FD0DE28CE1}" destId="{D2259397-3AA7-4C46-9354-BA3621FC583C}" srcOrd="0" destOrd="0" presId="urn:microsoft.com/office/officeart/2005/8/layout/architecture+Icon"/>
    <dgm:cxn modelId="{6212F406-1F7F-4A78-8022-241A13B14867}" type="presParOf" srcId="{D2259397-3AA7-4C46-9354-BA3621FC583C}" destId="{CB657BDE-791D-4BF9-A0F0-900A63357B23}" srcOrd="0" destOrd="0" presId="urn:microsoft.com/office/officeart/2005/8/layout/architecture+Icon"/>
    <dgm:cxn modelId="{2E3D417E-E90B-4B41-ACCE-56D15DE7EF83}" type="presParOf" srcId="{D2259397-3AA7-4C46-9354-BA3621FC583C}" destId="{351D6A42-A551-41E3-A6DB-E672295032E1}" srcOrd="1" destOrd="0" presId="urn:microsoft.com/office/officeart/2005/8/layout/architecture+Icon"/>
    <dgm:cxn modelId="{B4F6E1BD-C420-4790-91D1-EEE0F8DFC315}" type="presParOf" srcId="{5FAF3A6F-096A-4AA5-826F-55F29C5C9B13}" destId="{C649ED26-90C2-43BD-93B6-B43707518A6F}" srcOrd="3" destOrd="0" presId="urn:microsoft.com/office/officeart/2005/8/layout/architecture+Icon"/>
    <dgm:cxn modelId="{4D183E87-CBD3-44E9-ADCC-3C8D49EBD83E}" type="presParOf" srcId="{5FAF3A6F-096A-4AA5-826F-55F29C5C9B13}" destId="{49989834-C5E1-4017-9A2C-CC26F5FDA670}" srcOrd="4" destOrd="0" presId="urn:microsoft.com/office/officeart/2005/8/layout/architecture+Icon"/>
    <dgm:cxn modelId="{A59A5B41-82F4-41A1-9644-274BAE05ACDF}" type="presParOf" srcId="{49989834-C5E1-4017-9A2C-CC26F5FDA670}" destId="{88F476D6-1A20-49B6-89AA-52672F7423DE}" srcOrd="0" destOrd="0" presId="urn:microsoft.com/office/officeart/2005/8/layout/architecture+Icon"/>
    <dgm:cxn modelId="{8CA721F4-376B-49AF-989E-DEBF655C39DF}" type="presParOf" srcId="{49989834-C5E1-4017-9A2C-CC26F5FDA670}" destId="{0A7B1CFB-CA12-48C1-9486-405A95F6FE73}" srcOrd="1" destOrd="0" presId="urn:microsoft.com/office/officeart/2005/8/layout/architecture+Icon"/>
    <dgm:cxn modelId="{00D4DF65-B878-4CD8-AB8B-6088B0065D97}" type="presParOf" srcId="{5FAF3A6F-096A-4AA5-826F-55F29C5C9B13}" destId="{B8EBE750-8658-42CD-A38C-11604201DD5D}" srcOrd="5" destOrd="0" presId="urn:microsoft.com/office/officeart/2005/8/layout/architecture+Icon"/>
    <dgm:cxn modelId="{CB329D75-3061-4580-B613-F5E0454E2F4B}" type="presParOf" srcId="{5FAF3A6F-096A-4AA5-826F-55F29C5C9B13}" destId="{D01CFBF1-E2BB-461D-AD62-E52A7C23CF07}" srcOrd="6" destOrd="0" presId="urn:microsoft.com/office/officeart/2005/8/layout/architecture+Icon"/>
    <dgm:cxn modelId="{B2710643-B3B8-4CC5-AB78-D003566F93BF}" type="presParOf" srcId="{D01CFBF1-E2BB-461D-AD62-E52A7C23CF07}" destId="{3B1F9DFA-F13B-4DCD-B2CB-12F13AC742B5}" srcOrd="0" destOrd="0" presId="urn:microsoft.com/office/officeart/2005/8/layout/architecture+Icon"/>
    <dgm:cxn modelId="{FCB50975-719F-4510-BE18-E9508D28791E}" type="presParOf" srcId="{D01CFBF1-E2BB-461D-AD62-E52A7C23CF07}" destId="{DB8E6D94-30BE-4C65-A201-DCE89B4FF66D}" srcOrd="1" destOrd="0" presId="urn:microsoft.com/office/officeart/2005/8/layout/architecture+Icon"/>
    <dgm:cxn modelId="{C37123E7-5AEA-42F0-9DD7-E1F74B799EE4}" type="presParOf" srcId="{D01CFBF1-E2BB-461D-AD62-E52A7C23CF07}" destId="{E8C48E0B-0BF2-4A77-B7E4-D32DE8373B56}" srcOrd="2" destOrd="0" presId="urn:microsoft.com/office/officeart/2005/8/layout/architecture+Icon"/>
    <dgm:cxn modelId="{2044EA7A-C945-4B50-BFDF-BC731201285B}" type="presParOf" srcId="{E8C48E0B-0BF2-4A77-B7E4-D32DE8373B56}" destId="{765604B7-06CF-4867-B754-64AB10FD4493}" srcOrd="0" destOrd="0" presId="urn:microsoft.com/office/officeart/2005/8/layout/architecture+Icon"/>
    <dgm:cxn modelId="{520FFDCE-CD12-49EA-9845-6AF900EAA8B6}" type="presParOf" srcId="{765604B7-06CF-4867-B754-64AB10FD4493}" destId="{F666CA7A-A2CB-4A6F-9638-D5F70A879791}" srcOrd="0" destOrd="0" presId="urn:microsoft.com/office/officeart/2005/8/layout/architecture+Icon"/>
    <dgm:cxn modelId="{96EEAB89-F9D7-4385-8B0D-CB9403C07258}" type="presParOf" srcId="{765604B7-06CF-4867-B754-64AB10FD4493}" destId="{C4C1459C-3CA5-4CAF-84B1-D4E7EF6E87A5}" srcOrd="1" destOrd="0" presId="urn:microsoft.com/office/officeart/2005/8/layout/architecture+Icon"/>
    <dgm:cxn modelId="{3416FEDC-989C-45D9-9B3C-B75C283C7623}" type="presParOf" srcId="{5FAF3A6F-096A-4AA5-826F-55F29C5C9B13}" destId="{73C161B2-6809-4504-9A4E-CC322E1BDE83}" srcOrd="7" destOrd="0" presId="urn:microsoft.com/office/officeart/2005/8/layout/architecture+Icon"/>
    <dgm:cxn modelId="{D3E02E0E-99E3-4B5C-94C2-32787D7D3EF2}" type="presParOf" srcId="{5FAF3A6F-096A-4AA5-826F-55F29C5C9B13}" destId="{FF6A83A6-9074-41F1-8F35-F6D7B09FAC83}" srcOrd="8" destOrd="0" presId="urn:microsoft.com/office/officeart/2005/8/layout/architecture+Icon"/>
    <dgm:cxn modelId="{6BC6830B-2620-4152-84A3-819331E16E15}" type="presParOf" srcId="{FF6A83A6-9074-41F1-8F35-F6D7B09FAC83}" destId="{C62C36D6-F19A-4268-A1DC-772A2EC06391}" srcOrd="0" destOrd="0" presId="urn:microsoft.com/office/officeart/2005/8/layout/architecture+Icon"/>
    <dgm:cxn modelId="{4AC134B5-CBCD-4284-8326-6646FA4255A7}" type="presParOf" srcId="{FF6A83A6-9074-41F1-8F35-F6D7B09FAC83}" destId="{64CD998D-1C83-4DF1-99C8-7725709D87B9}" srcOrd="1" destOrd="0" presId="urn:microsoft.com/office/officeart/2005/8/layout/architecture+Icon"/>
    <dgm:cxn modelId="{6F8F94A3-F8C1-4048-B586-0B0913AC885F}" type="presParOf" srcId="{FF6A83A6-9074-41F1-8F35-F6D7B09FAC83}" destId="{08734374-3171-435D-BF9F-D20ED1354D5D}" srcOrd="2" destOrd="0" presId="urn:microsoft.com/office/officeart/2005/8/layout/architecture+Icon"/>
    <dgm:cxn modelId="{1E27A640-03C9-49D9-ABD7-CCF7588DEC5D}" type="presParOf" srcId="{08734374-3171-435D-BF9F-D20ED1354D5D}" destId="{FA48A164-FFE4-4CC3-B98C-05828CDABDDB}" srcOrd="0" destOrd="0" presId="urn:microsoft.com/office/officeart/2005/8/layout/architecture+Icon"/>
    <dgm:cxn modelId="{18BD319D-52CF-451D-A902-726B04A44B64}" type="presParOf" srcId="{FA48A164-FFE4-4CC3-B98C-05828CDABDDB}" destId="{6EFB801B-633E-41D4-BE08-E16E6B8F5A71}" srcOrd="0" destOrd="0" presId="urn:microsoft.com/office/officeart/2005/8/layout/architecture+Icon"/>
    <dgm:cxn modelId="{5B4A3190-05A5-4A5D-8A15-362173191166}" type="presParOf" srcId="{FA48A164-FFE4-4CC3-B98C-05828CDABDDB}" destId="{DA29A290-4278-44D1-A1AD-1692958E775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7161-F5AC-4D81-80A9-BA86517A8A1F}">
      <dsp:nvSpPr>
        <dsp:cNvPr id="0" name=""/>
        <dsp:cNvSpPr/>
      </dsp:nvSpPr>
      <dsp:spPr>
        <a:xfrm>
          <a:off x="3066" y="5041281"/>
          <a:ext cx="1482774" cy="54700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>
        <a:off x="19087" y="5057302"/>
        <a:ext cx="1450732" cy="514959"/>
      </dsp:txXfrm>
    </dsp:sp>
    <dsp:sp modelId="{3B8461AE-9BC2-4E73-8146-C519E804E03C}">
      <dsp:nvSpPr>
        <dsp:cNvPr id="0" name=""/>
        <dsp:cNvSpPr/>
      </dsp:nvSpPr>
      <dsp:spPr>
        <a:xfrm>
          <a:off x="3066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Low-level</a:t>
          </a:r>
          <a:endParaRPr lang="ru-RU" sz="2900" kern="1200" dirty="0"/>
        </a:p>
      </dsp:txBody>
      <dsp:txXfrm>
        <a:off x="46495" y="3405776"/>
        <a:ext cx="1395916" cy="1464259"/>
      </dsp:txXfrm>
    </dsp:sp>
    <dsp:sp modelId="{412C701D-9073-4CCB-A3A3-5F87DE36A14F}">
      <dsp:nvSpPr>
        <dsp:cNvPr id="0" name=""/>
        <dsp:cNvSpPr/>
      </dsp:nvSpPr>
      <dsp:spPr>
        <a:xfrm>
          <a:off x="3066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App, Server</a:t>
          </a:r>
          <a:endParaRPr lang="ru-RU" sz="2900" kern="1200" dirty="0"/>
        </a:p>
      </dsp:txBody>
      <dsp:txXfrm>
        <a:off x="46495" y="1726842"/>
        <a:ext cx="1395916" cy="1464259"/>
      </dsp:txXfrm>
    </dsp:sp>
    <dsp:sp modelId="{77602150-C59D-46EC-BCFF-FAD3DC37EBD1}">
      <dsp:nvSpPr>
        <dsp:cNvPr id="0" name=""/>
        <dsp:cNvSpPr/>
      </dsp:nvSpPr>
      <dsp:spPr>
        <a:xfrm>
          <a:off x="3066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Cluster, Cloud, Concurrency</a:t>
          </a:r>
          <a:endParaRPr lang="ru-RU" sz="1800" kern="1200" dirty="0"/>
        </a:p>
      </dsp:txBody>
      <dsp:txXfrm>
        <a:off x="46495" y="47908"/>
        <a:ext cx="1395916" cy="1464259"/>
      </dsp:txXfrm>
    </dsp:sp>
    <dsp:sp modelId="{1917A408-2E78-4035-8A5C-F91BAF6AB2CF}">
      <dsp:nvSpPr>
        <dsp:cNvPr id="0" name=""/>
        <dsp:cNvSpPr/>
      </dsp:nvSpPr>
      <dsp:spPr>
        <a:xfrm>
          <a:off x="1734946" y="5041281"/>
          <a:ext cx="1482774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— 1960</a:t>
          </a:r>
          <a:endParaRPr lang="ru-RU" sz="2800" kern="1200" dirty="0"/>
        </a:p>
      </dsp:txBody>
      <dsp:txXfrm>
        <a:off x="1750967" y="5057302"/>
        <a:ext cx="1450732" cy="514959"/>
      </dsp:txXfrm>
    </dsp:sp>
    <dsp:sp modelId="{ED10699E-4DAE-4664-AA02-2AA689C81B45}">
      <dsp:nvSpPr>
        <dsp:cNvPr id="0" name=""/>
        <dsp:cNvSpPr/>
      </dsp:nvSpPr>
      <dsp:spPr>
        <a:xfrm>
          <a:off x="1734946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ASM</a:t>
          </a:r>
          <a:endParaRPr lang="ru-RU" sz="2900" b="1" kern="1200" dirty="0"/>
        </a:p>
      </dsp:txBody>
      <dsp:txXfrm>
        <a:off x="1778375" y="3405776"/>
        <a:ext cx="1395916" cy="1464259"/>
      </dsp:txXfrm>
    </dsp:sp>
    <dsp:sp modelId="{97480260-74AD-40C0-A4B6-F6118CAE42EF}">
      <dsp:nvSpPr>
        <dsp:cNvPr id="0" name=""/>
        <dsp:cNvSpPr/>
      </dsp:nvSpPr>
      <dsp:spPr>
        <a:xfrm>
          <a:off x="3466827" y="5041281"/>
          <a:ext cx="3027825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1960 — 2000</a:t>
          </a:r>
          <a:endParaRPr lang="ru-RU" sz="3800" kern="1200" dirty="0"/>
        </a:p>
      </dsp:txBody>
      <dsp:txXfrm>
        <a:off x="3482848" y="5057302"/>
        <a:ext cx="2995783" cy="514959"/>
      </dsp:txXfrm>
    </dsp:sp>
    <dsp:sp modelId="{8D71BA58-EB0A-4950-9F01-ACBE867DC659}">
      <dsp:nvSpPr>
        <dsp:cNvPr id="0" name=""/>
        <dsp:cNvSpPr/>
      </dsp:nvSpPr>
      <dsp:spPr>
        <a:xfrm>
          <a:off x="3466827" y="3362347"/>
          <a:ext cx="3027825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ASM, C</a:t>
          </a:r>
          <a:endParaRPr lang="ru-RU" sz="2900" b="1" kern="1200" dirty="0"/>
        </a:p>
      </dsp:txBody>
      <dsp:txXfrm>
        <a:off x="3512258" y="3407778"/>
        <a:ext cx="2936963" cy="1460255"/>
      </dsp:txXfrm>
    </dsp:sp>
    <dsp:sp modelId="{EE103B92-8B85-46C1-8C46-5549D3019E0D}">
      <dsp:nvSpPr>
        <dsp:cNvPr id="0" name=""/>
        <dsp:cNvSpPr/>
      </dsp:nvSpPr>
      <dsp:spPr>
        <a:xfrm>
          <a:off x="3466827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C++</a:t>
          </a:r>
          <a:endParaRPr lang="ru-RU" sz="2900" b="1" kern="1200" dirty="0"/>
        </a:p>
      </dsp:txBody>
      <dsp:txXfrm>
        <a:off x="3510256" y="1726842"/>
        <a:ext cx="1395916" cy="1464259"/>
      </dsp:txXfrm>
    </dsp:sp>
    <dsp:sp modelId="{0F39C665-854F-440B-821E-4BB26DF9451C}">
      <dsp:nvSpPr>
        <dsp:cNvPr id="0" name=""/>
        <dsp:cNvSpPr/>
      </dsp:nvSpPr>
      <dsp:spPr>
        <a:xfrm>
          <a:off x="5011878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Java, C#</a:t>
          </a:r>
          <a:endParaRPr lang="ru-RU" sz="2900" b="1" kern="1200" dirty="0"/>
        </a:p>
      </dsp:txBody>
      <dsp:txXfrm>
        <a:off x="5055307" y="1726842"/>
        <a:ext cx="1395916" cy="1464259"/>
      </dsp:txXfrm>
    </dsp:sp>
    <dsp:sp modelId="{D647A389-525B-4B9C-A703-37C470932895}">
      <dsp:nvSpPr>
        <dsp:cNvPr id="0" name=""/>
        <dsp:cNvSpPr/>
      </dsp:nvSpPr>
      <dsp:spPr>
        <a:xfrm>
          <a:off x="5011878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Erlang</a:t>
          </a:r>
          <a:endParaRPr lang="ru-RU" sz="1900" b="1" kern="1200" dirty="0"/>
        </a:p>
      </dsp:txBody>
      <dsp:txXfrm>
        <a:off x="5055307" y="47908"/>
        <a:ext cx="1395916" cy="1464259"/>
      </dsp:txXfrm>
    </dsp:sp>
    <dsp:sp modelId="{88F476D6-1A20-49B6-89AA-52672F7423DE}">
      <dsp:nvSpPr>
        <dsp:cNvPr id="0" name=""/>
        <dsp:cNvSpPr/>
      </dsp:nvSpPr>
      <dsp:spPr>
        <a:xfrm>
          <a:off x="6743759" y="5041281"/>
          <a:ext cx="1482774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2000 —</a:t>
          </a:r>
          <a:endParaRPr lang="ru-RU" sz="2800" b="0" kern="1200" dirty="0"/>
        </a:p>
      </dsp:txBody>
      <dsp:txXfrm>
        <a:off x="6759780" y="5057302"/>
        <a:ext cx="1450732" cy="514959"/>
      </dsp:txXfrm>
    </dsp:sp>
    <dsp:sp modelId="{2E3CFCBD-0F4D-4E84-8EF7-D441538EF878}">
      <dsp:nvSpPr>
        <dsp:cNvPr id="0" name=""/>
        <dsp:cNvSpPr/>
      </dsp:nvSpPr>
      <dsp:spPr>
        <a:xfrm>
          <a:off x="6743759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C, Rust, Go</a:t>
          </a:r>
          <a:endParaRPr lang="ru-RU" sz="2900" b="1" kern="1200" dirty="0"/>
        </a:p>
      </dsp:txBody>
      <dsp:txXfrm>
        <a:off x="6787188" y="3405776"/>
        <a:ext cx="1395916" cy="1464259"/>
      </dsp:txXfrm>
    </dsp:sp>
    <dsp:sp modelId="{5A05D96E-12EB-476D-B9AC-27AE81CA8E70}">
      <dsp:nvSpPr>
        <dsp:cNvPr id="0" name=""/>
        <dsp:cNvSpPr/>
      </dsp:nvSpPr>
      <dsp:spPr>
        <a:xfrm>
          <a:off x="6743759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Ruby, Python</a:t>
          </a:r>
          <a:endParaRPr lang="ru-RU" sz="2900" b="1" kern="1200" dirty="0"/>
        </a:p>
      </dsp:txBody>
      <dsp:txXfrm>
        <a:off x="6787188" y="1726842"/>
        <a:ext cx="1395916" cy="1464259"/>
      </dsp:txXfrm>
    </dsp:sp>
    <dsp:sp modelId="{B85551AE-8E58-4A18-9B3B-B8F1FFDC377C}">
      <dsp:nvSpPr>
        <dsp:cNvPr id="0" name=""/>
        <dsp:cNvSpPr/>
      </dsp:nvSpPr>
      <dsp:spPr>
        <a:xfrm>
          <a:off x="6743759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Scala, F#, Clojure</a:t>
          </a:r>
          <a:endParaRPr lang="ru-RU" sz="2800" b="1" kern="1200" dirty="0"/>
        </a:p>
      </dsp:txBody>
      <dsp:txXfrm>
        <a:off x="6787188" y="47908"/>
        <a:ext cx="1395916" cy="1464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7161-F5AC-4D81-80A9-BA86517A8A1F}">
      <dsp:nvSpPr>
        <dsp:cNvPr id="0" name=""/>
        <dsp:cNvSpPr/>
      </dsp:nvSpPr>
      <dsp:spPr>
        <a:xfrm>
          <a:off x="1486" y="5169898"/>
          <a:ext cx="1571178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2.0</a:t>
          </a:r>
          <a:endParaRPr lang="ru-RU" sz="3200" kern="1200" dirty="0"/>
        </a:p>
      </dsp:txBody>
      <dsp:txXfrm>
        <a:off x="13815" y="5182227"/>
        <a:ext cx="1546520" cy="396276"/>
      </dsp:txXfrm>
    </dsp:sp>
    <dsp:sp modelId="{ED10699E-4DAE-4664-AA02-2AA689C81B45}">
      <dsp:nvSpPr>
        <dsp:cNvPr id="0" name=""/>
        <dsp:cNvSpPr/>
      </dsp:nvSpPr>
      <dsp:spPr>
        <a:xfrm>
          <a:off x="1486" y="387790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Anonymous methods</a:t>
          </a:r>
          <a:endParaRPr lang="ru-RU" sz="2000" b="1" kern="1200" dirty="0"/>
        </a:p>
      </dsp:txBody>
      <dsp:txXfrm>
        <a:off x="36446" y="3912866"/>
        <a:ext cx="1501258" cy="1123713"/>
      </dsp:txXfrm>
    </dsp:sp>
    <dsp:sp modelId="{C642D2B0-6312-418D-86B1-275C35206557}">
      <dsp:nvSpPr>
        <dsp:cNvPr id="0" name=""/>
        <dsp:cNvSpPr/>
      </dsp:nvSpPr>
      <dsp:spPr>
        <a:xfrm>
          <a:off x="1486" y="2585914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Iterators</a:t>
          </a:r>
          <a:endParaRPr lang="ru-RU" sz="2000" b="1" kern="1200" dirty="0"/>
        </a:p>
      </dsp:txBody>
      <dsp:txXfrm>
        <a:off x="36446" y="2620874"/>
        <a:ext cx="1501258" cy="1123713"/>
      </dsp:txXfrm>
    </dsp:sp>
    <dsp:sp modelId="{AEC8DE8A-1E2F-4D7C-B083-D0BC2C0AEE8D}">
      <dsp:nvSpPr>
        <dsp:cNvPr id="0" name=""/>
        <dsp:cNvSpPr/>
      </dsp:nvSpPr>
      <dsp:spPr>
        <a:xfrm>
          <a:off x="1486" y="1293921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Generics</a:t>
          </a:r>
          <a:endParaRPr lang="ru-RU" sz="2000" b="1" kern="1200" dirty="0"/>
        </a:p>
      </dsp:txBody>
      <dsp:txXfrm>
        <a:off x="36446" y="1328881"/>
        <a:ext cx="1501258" cy="1123713"/>
      </dsp:txXfrm>
    </dsp:sp>
    <dsp:sp modelId="{97480260-74AD-40C0-A4B6-F6118CAE42EF}">
      <dsp:nvSpPr>
        <dsp:cNvPr id="0" name=""/>
        <dsp:cNvSpPr/>
      </dsp:nvSpPr>
      <dsp:spPr>
        <a:xfrm>
          <a:off x="1836622" y="5169898"/>
          <a:ext cx="1571178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3.0</a:t>
          </a:r>
          <a:endParaRPr lang="ru-RU" sz="3200" kern="1200" dirty="0"/>
        </a:p>
      </dsp:txBody>
      <dsp:txXfrm>
        <a:off x="1848951" y="5182227"/>
        <a:ext cx="1546520" cy="396276"/>
      </dsp:txXfrm>
    </dsp:sp>
    <dsp:sp modelId="{071E3FD3-0E98-436E-A837-6C1CF3231432}">
      <dsp:nvSpPr>
        <dsp:cNvPr id="0" name=""/>
        <dsp:cNvSpPr/>
      </dsp:nvSpPr>
      <dsp:spPr>
        <a:xfrm>
          <a:off x="1836622" y="387790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Local type inference</a:t>
          </a:r>
          <a:endParaRPr lang="ru-RU" sz="2000" b="1" kern="1200" dirty="0"/>
        </a:p>
      </dsp:txBody>
      <dsp:txXfrm>
        <a:off x="1871582" y="3912866"/>
        <a:ext cx="1501258" cy="1123713"/>
      </dsp:txXfrm>
    </dsp:sp>
    <dsp:sp modelId="{0F39C665-854F-440B-821E-4BB26DF9451C}">
      <dsp:nvSpPr>
        <dsp:cNvPr id="0" name=""/>
        <dsp:cNvSpPr/>
      </dsp:nvSpPr>
      <dsp:spPr>
        <a:xfrm>
          <a:off x="1836622" y="2585914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Lambda expressions</a:t>
          </a:r>
          <a:endParaRPr lang="ru-RU" sz="2000" b="1" kern="1200" dirty="0"/>
        </a:p>
      </dsp:txBody>
      <dsp:txXfrm>
        <a:off x="1871582" y="2620874"/>
        <a:ext cx="1501258" cy="1123713"/>
      </dsp:txXfrm>
    </dsp:sp>
    <dsp:sp modelId="{D647A389-525B-4B9C-A703-37C470932895}">
      <dsp:nvSpPr>
        <dsp:cNvPr id="0" name=""/>
        <dsp:cNvSpPr/>
      </dsp:nvSpPr>
      <dsp:spPr>
        <a:xfrm>
          <a:off x="1836622" y="1293921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LINQ</a:t>
          </a:r>
          <a:endParaRPr lang="ru-RU" sz="2000" b="1" kern="1200" dirty="0"/>
        </a:p>
      </dsp:txBody>
      <dsp:txXfrm>
        <a:off x="1871582" y="1328881"/>
        <a:ext cx="1501258" cy="1123713"/>
      </dsp:txXfrm>
    </dsp:sp>
    <dsp:sp modelId="{CB657BDE-791D-4BF9-A0F0-900A63357B23}">
      <dsp:nvSpPr>
        <dsp:cNvPr id="0" name=""/>
        <dsp:cNvSpPr/>
      </dsp:nvSpPr>
      <dsp:spPr>
        <a:xfrm>
          <a:off x="1836622" y="1929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Expression trees</a:t>
          </a:r>
          <a:endParaRPr lang="ru-RU" sz="2000" b="1" kern="1200" dirty="0"/>
        </a:p>
      </dsp:txBody>
      <dsp:txXfrm>
        <a:off x="1871582" y="36889"/>
        <a:ext cx="1501258" cy="1123713"/>
      </dsp:txXfrm>
    </dsp:sp>
    <dsp:sp modelId="{88F476D6-1A20-49B6-89AA-52672F7423DE}">
      <dsp:nvSpPr>
        <dsp:cNvPr id="0" name=""/>
        <dsp:cNvSpPr/>
      </dsp:nvSpPr>
      <dsp:spPr>
        <a:xfrm>
          <a:off x="3671759" y="5169898"/>
          <a:ext cx="886081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4.0</a:t>
          </a:r>
          <a:endParaRPr lang="ru-RU" sz="3200" b="0" kern="1200" dirty="0"/>
        </a:p>
      </dsp:txBody>
      <dsp:txXfrm>
        <a:off x="3684088" y="5182227"/>
        <a:ext cx="861423" cy="396276"/>
      </dsp:txXfrm>
    </dsp:sp>
    <dsp:sp modelId="{3B1F9DFA-F13B-4DCD-B2CB-12F13AC742B5}">
      <dsp:nvSpPr>
        <dsp:cNvPr id="0" name=""/>
        <dsp:cNvSpPr/>
      </dsp:nvSpPr>
      <dsp:spPr>
        <a:xfrm>
          <a:off x="4821798" y="5170208"/>
          <a:ext cx="1571178" cy="4206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5.0</a:t>
          </a:r>
          <a:endParaRPr lang="ru-RU" sz="3200" b="1" kern="1200" dirty="0"/>
        </a:p>
      </dsp:txBody>
      <dsp:txXfrm>
        <a:off x="4834118" y="5182528"/>
        <a:ext cx="1546538" cy="395984"/>
      </dsp:txXfrm>
    </dsp:sp>
    <dsp:sp modelId="{F666CA7A-A2CB-4A6F-9638-D5F70A879791}">
      <dsp:nvSpPr>
        <dsp:cNvPr id="0" name=""/>
        <dsp:cNvSpPr/>
      </dsp:nvSpPr>
      <dsp:spPr>
        <a:xfrm>
          <a:off x="4821798" y="387821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Async</a:t>
          </a:r>
          <a:r>
            <a:rPr lang="en-US" sz="2000" b="1" kern="1200" dirty="0" smtClean="0"/>
            <a:t> / await</a:t>
          </a:r>
          <a:endParaRPr lang="ru-RU" sz="2000" b="1" kern="1200" dirty="0"/>
        </a:p>
      </dsp:txBody>
      <dsp:txXfrm>
        <a:off x="4856758" y="3913176"/>
        <a:ext cx="1501258" cy="1123713"/>
      </dsp:txXfrm>
    </dsp:sp>
    <dsp:sp modelId="{C62C36D6-F19A-4268-A1DC-772A2EC06391}">
      <dsp:nvSpPr>
        <dsp:cNvPr id="0" name=""/>
        <dsp:cNvSpPr/>
      </dsp:nvSpPr>
      <dsp:spPr>
        <a:xfrm>
          <a:off x="6656935" y="5170208"/>
          <a:ext cx="1571178" cy="4206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Future</a:t>
          </a:r>
          <a:endParaRPr lang="ru-RU" sz="3200" b="1" kern="1200" dirty="0"/>
        </a:p>
      </dsp:txBody>
      <dsp:txXfrm>
        <a:off x="6669255" y="5182528"/>
        <a:ext cx="1546538" cy="395984"/>
      </dsp:txXfrm>
    </dsp:sp>
    <dsp:sp modelId="{6EFB801B-633E-41D4-BE08-E16E6B8F5A71}">
      <dsp:nvSpPr>
        <dsp:cNvPr id="0" name=""/>
        <dsp:cNvSpPr/>
      </dsp:nvSpPr>
      <dsp:spPr>
        <a:xfrm>
          <a:off x="6656935" y="387821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Compiler as a service</a:t>
          </a:r>
          <a:endParaRPr lang="ru-RU" sz="2000" b="1" kern="1200" dirty="0"/>
        </a:p>
      </dsp:txBody>
      <dsp:txXfrm>
        <a:off x="6691895" y="3913176"/>
        <a:ext cx="1501258" cy="112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7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0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7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D380-5AF1-416D-83B4-8BF03EB2BA61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3C61-267E-4345-B802-83C6617C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prog.ru/" TargetMode="External"/><Relationship Id="rId2" Type="http://schemas.openxmlformats.org/officeDocument/2006/relationships/hyperlink" Target="http://goo.gl/ZjEZA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jecteuler.net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s://www.coursera.org/course/progfu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</a:t>
            </a:r>
            <a:r>
              <a:rPr lang="en-US" dirty="0" smtClean="0"/>
              <a:t> C#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12737"/>
            <a:ext cx="1387872" cy="1394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0714" y="5301208"/>
            <a:ext cx="19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Муминов Фархад</a:t>
            </a:r>
          </a:p>
          <a:p>
            <a:pPr algn="ctr"/>
            <a:r>
              <a:rPr lang="ru-RU" dirty="0" smtClean="0"/>
              <a:t>г. Ижевск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Декларативный стиль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очевидно корректные»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781387"/>
            <a:ext cx="4608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FactorialImperative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fact 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n;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fact = fact 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fact;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138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FactorialLinear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n 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&lt;=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1? 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1 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n * 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FactorialLinear(n-1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1887"/>
            <a:ext cx="2200769" cy="1474165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9620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/>
              <a:t>Надежность: порядок вызова чистых функций не важен, что делает их использование более очевидным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3356992"/>
            <a:ext cx="5256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urls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…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WebImagesProcessor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wip.ExtractImageLinks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wip.GluePictures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wip.GetFullPicture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301208"/>
            <a:ext cx="8043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urls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WebImagesProcessor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GetFullPictureByPictureLinks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wip.GetImageLinksByUrls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1979712" y="4909642"/>
            <a:ext cx="360040" cy="31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1887"/>
            <a:ext cx="2200769" cy="1474165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1297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Проще распараллеливание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192" y="2876743"/>
            <a:ext cx="4114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192" y="5157192"/>
            <a:ext cx="8229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AsParallel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GetProcessedData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>
            <a:off x="2154556" y="4405586"/>
            <a:ext cx="360040" cy="31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1887"/>
            <a:ext cx="2200769" cy="1474165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4022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Удобство модульного тестирования</a:t>
            </a:r>
          </a:p>
          <a:p>
            <a:pPr marL="457200" lvl="1" indent="0">
              <a:buNone/>
            </a:pPr>
            <a:r>
              <a:rPr lang="ru-RU" dirty="0" smtClean="0"/>
              <a:t>	функции без побочного эффекта, </a:t>
            </a:r>
          </a:p>
          <a:p>
            <a:pPr marL="457200" lvl="1" indent="0">
              <a:buNone/>
            </a:pPr>
            <a:r>
              <a:rPr lang="ru-RU" dirty="0" smtClean="0"/>
              <a:t>	для проверки достаточно передать значения </a:t>
            </a:r>
          </a:p>
          <a:p>
            <a:pPr marL="457200" lvl="1" indent="0">
              <a:buNone/>
            </a:pPr>
            <a:r>
              <a:rPr lang="ru-RU" dirty="0" smtClean="0"/>
              <a:t>	параметров и проверить возвращаемое 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значение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1887"/>
            <a:ext cx="2200769" cy="1474165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9049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неизменяемости данных важно наличие высокоэффективного сборщика мусора</a:t>
            </a:r>
          </a:p>
          <a:p>
            <a:r>
              <a:rPr lang="ru-RU" dirty="0" smtClean="0"/>
              <a:t>Непредсказуемый или неочевидный </a:t>
            </a:r>
            <a:r>
              <a:rPr lang="ru-RU" dirty="0" smtClean="0"/>
              <a:t>порядок вызова функций, проблемы при вводе-выводе</a:t>
            </a:r>
            <a:endParaRPr lang="en-US" dirty="0" smtClean="0"/>
          </a:p>
          <a:p>
            <a:r>
              <a:rPr lang="ru-RU" dirty="0" smtClean="0"/>
              <a:t>Иногда может быть затруднена отладка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68" y="4666827"/>
            <a:ext cx="2088232" cy="2191173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7974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Приемы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Использование рекурсии вместо циклов.</a:t>
            </a:r>
            <a:endParaRPr lang="en-US" sz="24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4343158" y="3179532"/>
            <a:ext cx="5076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FactorialLinear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&lt;= 1? 1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n*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FactorialLinear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(n-1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2407" y="317443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FactorialImperative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1990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Приемы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Использование рекурсии вместо циклов.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Хвостовую рекурсию компилятор может преобразовать в цикл во избежание переполнения стека.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407" y="317443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FactorialImperative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3968" y="3174430"/>
            <a:ext cx="5436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FactorialTail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x) =&gt; x &lt;= 0 ?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: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- 1);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n);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err="1" smtClean="0"/>
              <a:t>Каррирование</a:t>
            </a:r>
            <a:r>
              <a:rPr lang="ru-RU" dirty="0" smtClean="0"/>
              <a:t> функций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385853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array,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action)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action(array[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488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68161" y="46368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9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списков </a:t>
            </a:r>
            <a:r>
              <a:rPr lang="en-US" dirty="0" smtClean="0"/>
              <a:t>(LINQ)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Приемы </a:t>
            </a:r>
            <a:r>
              <a:rPr lang="ru-RU" dirty="0"/>
              <a:t>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Ленивые </a:t>
            </a:r>
            <a:r>
              <a:rPr lang="ru-RU" dirty="0" smtClean="0"/>
              <a:t>вычисления (</a:t>
            </a:r>
            <a:r>
              <a:rPr lang="en-US" dirty="0" err="1" smtClean="0"/>
              <a:t>IEnumerable</a:t>
            </a:r>
            <a:r>
              <a:rPr lang="en-US" dirty="0" smtClean="0"/>
              <a:t>, Lazy&lt;T&gt;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lvl="1"/>
            <a:r>
              <a:rPr lang="ru-RU" dirty="0"/>
              <a:t>вычисляем значение выражения при первом использовании, а не при </a:t>
            </a:r>
            <a:r>
              <a:rPr lang="ru-RU" dirty="0" smtClean="0"/>
              <a:t>объявлении.</a:t>
            </a:r>
            <a:endParaRPr lang="en-US" dirty="0" smtClean="0"/>
          </a:p>
          <a:p>
            <a:pPr lvl="1"/>
            <a:r>
              <a:rPr lang="ru-RU" dirty="0"/>
              <a:t>е</a:t>
            </a:r>
            <a:r>
              <a:rPr lang="ru-RU" dirty="0" smtClean="0"/>
              <a:t>сть </a:t>
            </a:r>
            <a:r>
              <a:rPr lang="ru-RU" dirty="0"/>
              <a:t>опасность применения такого метода к функциями с </a:t>
            </a:r>
            <a:r>
              <a:rPr lang="ru-RU" dirty="0" smtClean="0"/>
              <a:t>сайд-эффектом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3600" dirty="0">
                <a:solidFill>
                  <a:prstClr val="black"/>
                </a:solidFill>
              </a:rPr>
              <a:t>Функциональное программирование — это парадигма программирования, в которой основным блоком абстракции является функция.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5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программу нахождения </a:t>
            </a:r>
            <a:r>
              <a:rPr lang="en-US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ного</a:t>
            </a:r>
            <a:r>
              <a:rPr lang="en-US" dirty="0" smtClean="0"/>
              <a:t> </a:t>
            </a:r>
            <a:r>
              <a:rPr lang="ru-RU" dirty="0"/>
              <a:t>числа </a:t>
            </a:r>
            <a:r>
              <a:rPr lang="ru-RU" dirty="0" err="1" smtClean="0"/>
              <a:t>фибоначчи</a:t>
            </a:r>
            <a:r>
              <a:rPr lang="ru-RU" dirty="0" smtClean="0"/>
              <a:t> используя рекурсию (усложнение – использовать хвостовую рекурсию)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9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ФП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Мемоизация</a:t>
            </a:r>
            <a:endParaRPr lang="ru-RU" dirty="0" smtClean="0"/>
          </a:p>
          <a:p>
            <a:pPr lvl="1"/>
            <a:r>
              <a:rPr lang="ru-RU" dirty="0" smtClean="0"/>
              <a:t>т.к</a:t>
            </a:r>
            <a:r>
              <a:rPr lang="ru-RU" dirty="0"/>
              <a:t>. значение функции зависит только от параметров, результат можно кэшировать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3080485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&lt;T, U&gt;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&lt;T, U&gt;(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&lt;T, U&gt; f)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cache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&lt;T, U&gt;();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cache.ContainsKey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cache[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f(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cache[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6211669"/>
            <a:ext cx="483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FibRecursion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)(40);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6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ФП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4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Сочетание ОО и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in the small, OO in the large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5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SICP wiki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goo.gl/ZjEZAZ</a:t>
            </a:r>
            <a:endParaRPr lang="en-US" dirty="0" smtClean="0"/>
          </a:p>
          <a:p>
            <a:r>
              <a:rPr lang="ru-RU" dirty="0" smtClean="0"/>
              <a:t>Практика </a:t>
            </a:r>
            <a:r>
              <a:rPr lang="ru-RU" dirty="0"/>
              <a:t>функционального </a:t>
            </a:r>
            <a:r>
              <a:rPr lang="ru-RU" dirty="0" smtClean="0"/>
              <a:t>программирования</a:t>
            </a:r>
            <a:r>
              <a:rPr lang="ru-RU" b="1" dirty="0" smtClean="0"/>
              <a:t> </a:t>
            </a:r>
            <a:r>
              <a:rPr lang="en-US" dirty="0" smtClean="0">
                <a:hlinkClick r:id="rId3"/>
              </a:rPr>
              <a:t>http://fprog.ru/</a:t>
            </a:r>
            <a:endParaRPr lang="ru-RU" dirty="0" smtClean="0"/>
          </a:p>
          <a:p>
            <a:r>
              <a:rPr lang="en-US" dirty="0" smtClean="0"/>
              <a:t>Functional </a:t>
            </a:r>
            <a:r>
              <a:rPr lang="en-US" dirty="0"/>
              <a:t>Programming Principles in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https://www.coursera.org/course/progfun</a:t>
            </a:r>
            <a:endParaRPr lang="en-US" dirty="0" smtClean="0"/>
          </a:p>
          <a:p>
            <a:r>
              <a:rPr lang="ru-RU" dirty="0"/>
              <a:t>Изучай </a:t>
            </a:r>
            <a:r>
              <a:rPr lang="ru-RU" dirty="0" err="1"/>
              <a:t>Хаскель</a:t>
            </a:r>
            <a:r>
              <a:rPr lang="ru-RU" dirty="0"/>
              <a:t> ради </a:t>
            </a:r>
            <a:r>
              <a:rPr lang="ru-RU" dirty="0" smtClean="0"/>
              <a:t>добра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://learnyouahaskell.com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Project Euler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://projecteuler.net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3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1936 – </a:t>
            </a:r>
            <a:r>
              <a:rPr lang="ru-RU" dirty="0" err="1" smtClean="0"/>
              <a:t>Алонзо</a:t>
            </a:r>
            <a:r>
              <a:rPr lang="ru-RU" dirty="0" smtClean="0"/>
              <a:t> </a:t>
            </a:r>
            <a:r>
              <a:rPr lang="ru-RU" dirty="0" err="1" smtClean="0"/>
              <a:t>Чёрч</a:t>
            </a:r>
            <a:r>
              <a:rPr lang="ru-RU" dirty="0" smtClean="0"/>
              <a:t>, лямбда-исчисление</a:t>
            </a:r>
          </a:p>
          <a:p>
            <a:r>
              <a:rPr lang="ru-RU" dirty="0" smtClean="0"/>
              <a:t>1950-е - Джон Маккарти, создание </a:t>
            </a:r>
            <a:r>
              <a:rPr lang="en-US" dirty="0" smtClean="0"/>
              <a:t>Lisp</a:t>
            </a:r>
            <a:endParaRPr lang="ru-RU" dirty="0" smtClean="0"/>
          </a:p>
          <a:p>
            <a:r>
              <a:rPr lang="ru-RU" dirty="0" smtClean="0"/>
              <a:t>1970-е </a:t>
            </a:r>
            <a:r>
              <a:rPr lang="ru-RU" dirty="0"/>
              <a:t>- Робин </a:t>
            </a:r>
            <a:r>
              <a:rPr lang="ru-RU" dirty="0" err="1" smtClean="0"/>
              <a:t>Милнер</a:t>
            </a:r>
            <a:r>
              <a:rPr lang="ru-RU" dirty="0" smtClean="0"/>
              <a:t>, создание языка </a:t>
            </a:r>
            <a:r>
              <a:rPr lang="en-US" dirty="0" smtClean="0"/>
              <a:t>ML</a:t>
            </a:r>
          </a:p>
          <a:p>
            <a:r>
              <a:rPr lang="ru-RU" dirty="0" smtClean="0"/>
              <a:t>1985 - </a:t>
            </a:r>
            <a:r>
              <a:rPr lang="en-US" dirty="0"/>
              <a:t>Structure and Interpretation of Computer Programs — </a:t>
            </a:r>
            <a:r>
              <a:rPr lang="en-US" dirty="0" smtClean="0"/>
              <a:t>SICP</a:t>
            </a:r>
            <a:endParaRPr lang="ru-RU" dirty="0" smtClean="0"/>
          </a:p>
          <a:p>
            <a:r>
              <a:rPr lang="ru-RU" dirty="0" smtClean="0"/>
              <a:t>1990 – появление </a:t>
            </a:r>
            <a:r>
              <a:rPr lang="en-US" dirty="0" smtClean="0"/>
              <a:t>Haskell</a:t>
            </a:r>
          </a:p>
          <a:p>
            <a:r>
              <a:rPr lang="en-US" dirty="0" smtClean="0"/>
              <a:t>2007 – </a:t>
            </a:r>
            <a:r>
              <a:rPr lang="ru-RU" dirty="0" smtClean="0"/>
              <a:t>появление лямбда-функций в </a:t>
            </a:r>
            <a:r>
              <a:rPr lang="en-US" dirty="0" smtClean="0"/>
              <a:t>C# 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5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773428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9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09784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Данные неизменяемы</a:t>
            </a:r>
          </a:p>
          <a:p>
            <a:r>
              <a:rPr lang="ru-RU" dirty="0" smtClean="0"/>
              <a:t>Выполнение функций не должно зависеть от </a:t>
            </a:r>
            <a:r>
              <a:rPr lang="ru-RU" dirty="0"/>
              <a:t>внешнего состояния («чистые» функции)</a:t>
            </a:r>
            <a:endParaRPr lang="ru-RU" dirty="0" smtClean="0"/>
          </a:p>
          <a:p>
            <a:r>
              <a:rPr lang="ru-RU" dirty="0" smtClean="0"/>
              <a:t>Функции </a:t>
            </a:r>
            <a:r>
              <a:rPr lang="ru-RU" dirty="0"/>
              <a:t>являются полноправными </a:t>
            </a:r>
            <a:r>
              <a:rPr lang="ru-RU" dirty="0" smtClean="0"/>
              <a:t>сущностями: </a:t>
            </a:r>
            <a:r>
              <a:rPr lang="ru-RU" dirty="0"/>
              <a:t>их можно передавать </a:t>
            </a:r>
            <a:r>
              <a:rPr lang="ru-RU" dirty="0" smtClean="0"/>
              <a:t>как </a:t>
            </a:r>
            <a:r>
              <a:rPr lang="ru-RU" dirty="0"/>
              <a:t>параметры, описывать функциональные константы и оперировать </a:t>
            </a:r>
            <a:r>
              <a:rPr lang="ru-RU" dirty="0" smtClean="0"/>
              <a:t>функциями</a:t>
            </a:r>
          </a:p>
          <a:p>
            <a:r>
              <a:rPr lang="ru-RU" dirty="0" smtClean="0"/>
              <a:t>Использование алгебраических типов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57192"/>
            <a:ext cx="1428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Алгебраические типы </a:t>
            </a:r>
            <a:r>
              <a:rPr lang="ru-RU" dirty="0"/>
              <a:t>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Любой </a:t>
            </a:r>
            <a:r>
              <a:rPr lang="ru-RU" dirty="0"/>
              <a:t>тип, значения которого являются значениями некоторых иных типов, «обёрнутыми» конструкторами алгебраического </a:t>
            </a:r>
            <a:r>
              <a:rPr lang="ru-RU" dirty="0" smtClean="0"/>
              <a:t>типа (</a:t>
            </a:r>
            <a:r>
              <a:rPr lang="en-US" dirty="0" smtClean="0"/>
              <a:t>Wikipedia)</a:t>
            </a:r>
          </a:p>
          <a:p>
            <a:r>
              <a:rPr lang="ru-RU" dirty="0"/>
              <a:t>АТД </a:t>
            </a:r>
            <a:r>
              <a:rPr lang="ru-RU" dirty="0" smtClean="0"/>
              <a:t>содержат функции </a:t>
            </a:r>
            <a:r>
              <a:rPr lang="ru-RU" dirty="0"/>
              <a:t>и </a:t>
            </a:r>
            <a:r>
              <a:rPr lang="ru-RU" dirty="0" smtClean="0"/>
              <a:t>методы </a:t>
            </a:r>
            <a:r>
              <a:rPr lang="ru-RU" dirty="0"/>
              <a:t>для проверки целостности и непротиворечивости типов данных, </a:t>
            </a:r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ru-RU" dirty="0" smtClean="0"/>
              <a:t>методы для </a:t>
            </a:r>
            <a:r>
              <a:rPr lang="ru-RU" dirty="0"/>
              <a:t>доступа на запись и на чтение к полям таких </a:t>
            </a:r>
            <a:r>
              <a:rPr lang="ru-RU" dirty="0" smtClean="0"/>
              <a:t>типов</a:t>
            </a:r>
          </a:p>
          <a:p>
            <a:r>
              <a:rPr lang="ru-RU" dirty="0" smtClean="0"/>
              <a:t>АТД предоставляют возможность </a:t>
            </a:r>
          </a:p>
          <a:p>
            <a:pPr marL="0" indent="0">
              <a:buNone/>
            </a:pPr>
            <a:r>
              <a:rPr lang="ru-RU" dirty="0" smtClean="0"/>
              <a:t>описания взаимно рекурсивных </a:t>
            </a:r>
          </a:p>
          <a:p>
            <a:pPr marL="0" indent="0">
              <a:buNone/>
            </a:pPr>
            <a:r>
              <a:rPr lang="ru-RU" dirty="0" smtClean="0"/>
              <a:t>типов данных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72510"/>
            <a:ext cx="2667000" cy="2667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596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Poker hands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the card game poker, a hand consists of five cards and are ranked, from lowest to highest, in the following way:</a:t>
            </a:r>
          </a:p>
          <a:p>
            <a:pPr marL="0" indent="0">
              <a:buNone/>
            </a:pPr>
            <a:r>
              <a:rPr lang="en-US" b="1" dirty="0"/>
              <a:t>High Card</a:t>
            </a:r>
            <a:r>
              <a:rPr lang="en-US" dirty="0"/>
              <a:t>: Highest value card.</a:t>
            </a:r>
          </a:p>
          <a:p>
            <a:pPr marL="0" indent="0">
              <a:buNone/>
            </a:pPr>
            <a:r>
              <a:rPr lang="en-US" b="1" dirty="0"/>
              <a:t>One Pair</a:t>
            </a:r>
            <a:r>
              <a:rPr lang="en-US" dirty="0"/>
              <a:t>: Two cards of the same value.</a:t>
            </a:r>
          </a:p>
          <a:p>
            <a:pPr marL="0" indent="0">
              <a:buNone/>
            </a:pPr>
            <a:r>
              <a:rPr lang="en-US" b="1" dirty="0"/>
              <a:t>Two Pairs</a:t>
            </a:r>
            <a:r>
              <a:rPr lang="en-US" dirty="0"/>
              <a:t>: Two different pairs.</a:t>
            </a:r>
          </a:p>
          <a:p>
            <a:pPr marL="0" indent="0">
              <a:buNone/>
            </a:pPr>
            <a:r>
              <a:rPr lang="en-US" b="1" dirty="0"/>
              <a:t>Three of a Kind</a:t>
            </a:r>
            <a:r>
              <a:rPr lang="en-US" dirty="0"/>
              <a:t>: Three cards of the same value.</a:t>
            </a:r>
          </a:p>
          <a:p>
            <a:pPr marL="0" indent="0">
              <a:buNone/>
            </a:pPr>
            <a:r>
              <a:rPr lang="en-US" b="1" dirty="0"/>
              <a:t>Straight</a:t>
            </a:r>
            <a:r>
              <a:rPr lang="en-US" dirty="0"/>
              <a:t>: All cards are consecutive values.</a:t>
            </a:r>
          </a:p>
          <a:p>
            <a:pPr marL="0" indent="0">
              <a:buNone/>
            </a:pPr>
            <a:r>
              <a:rPr lang="en-US" b="1" dirty="0"/>
              <a:t>Flush</a:t>
            </a:r>
            <a:r>
              <a:rPr lang="en-US" dirty="0"/>
              <a:t>: All cards of the same suit.</a:t>
            </a:r>
          </a:p>
          <a:p>
            <a:pPr marL="0" indent="0">
              <a:buNone/>
            </a:pPr>
            <a:r>
              <a:rPr lang="en-US" b="1" dirty="0"/>
              <a:t>Full House</a:t>
            </a:r>
            <a:r>
              <a:rPr lang="en-US" dirty="0"/>
              <a:t>: Three of a kind and a pair.</a:t>
            </a:r>
          </a:p>
          <a:p>
            <a:pPr marL="0" indent="0">
              <a:buNone/>
            </a:pPr>
            <a:r>
              <a:rPr lang="en-US" b="1" dirty="0"/>
              <a:t>Four of a Kind</a:t>
            </a:r>
            <a:r>
              <a:rPr lang="en-US" dirty="0"/>
              <a:t>: Four cards of the same value.</a:t>
            </a:r>
          </a:p>
          <a:p>
            <a:pPr marL="0" indent="0">
              <a:buNone/>
            </a:pPr>
            <a:r>
              <a:rPr lang="en-US" b="1" dirty="0"/>
              <a:t>Straight Flush</a:t>
            </a:r>
            <a:r>
              <a:rPr lang="en-US" dirty="0"/>
              <a:t>: All cards are consecutive values of same suit.</a:t>
            </a:r>
          </a:p>
          <a:p>
            <a:pPr marL="0" indent="0">
              <a:buNone/>
            </a:pPr>
            <a:r>
              <a:rPr lang="en-US" b="1" dirty="0"/>
              <a:t>Royal Flush</a:t>
            </a:r>
            <a:r>
              <a:rPr lang="en-US" dirty="0"/>
              <a:t>: Ten, Jack, Queen, King, Ace, in same suit.</a:t>
            </a:r>
          </a:p>
          <a:p>
            <a:pPr marL="0" indent="0">
              <a:buNone/>
            </a:pPr>
            <a:r>
              <a:rPr lang="en-US" dirty="0"/>
              <a:t>The cards are valued in the order:</a:t>
            </a:r>
            <a:br>
              <a:rPr lang="en-US" dirty="0"/>
            </a:br>
            <a:r>
              <a:rPr lang="en-US" dirty="0"/>
              <a:t>2, 3, 4, 5, 6, 7, 8, 9, 10, Jack, Queen, King, Ace.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5104"/>
            <a:ext cx="4392488" cy="2924904"/>
          </a:xfrm>
          <a:prstGeom prst="rect">
            <a:avLst/>
          </a:prstGeom>
          <a:effectLst>
            <a:softEdge rad="1168400"/>
          </a:effectLst>
        </p:spPr>
      </p:pic>
    </p:spTree>
    <p:extLst>
      <p:ext uri="{BB962C8B-B14F-4D97-AF65-F5344CB8AC3E}">
        <p14:creationId xmlns:p14="http://schemas.microsoft.com/office/powerpoint/2010/main" val="19331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</a:t>
            </a:r>
            <a:r>
              <a:rPr lang="en-US" dirty="0" smtClean="0"/>
              <a:t> </a:t>
            </a:r>
            <a:r>
              <a:rPr lang="ru-RU" dirty="0" smtClean="0"/>
              <a:t>для игры покер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</a:t>
            </a:r>
            <a:r>
              <a:rPr lang="ru-RU" dirty="0" smtClean="0"/>
              <a:t> = </a:t>
            </a:r>
            <a:r>
              <a:rPr lang="en-US" dirty="0" smtClean="0"/>
              <a:t>Combination </a:t>
            </a:r>
            <a:r>
              <a:rPr lang="en-US" dirty="0" err="1" smtClean="0"/>
              <a:t>OddCards</a:t>
            </a:r>
            <a:endParaRPr lang="en-US" dirty="0" smtClean="0"/>
          </a:p>
          <a:p>
            <a:r>
              <a:rPr lang="en-US" dirty="0" smtClean="0"/>
              <a:t>Combination = null </a:t>
            </a:r>
          </a:p>
          <a:p>
            <a:pPr marL="0" indent="0">
              <a:buNone/>
            </a:pPr>
            <a:r>
              <a:rPr lang="en-US" dirty="0" smtClean="0"/>
              <a:t>	| </a:t>
            </a:r>
            <a:r>
              <a:rPr lang="en-US" dirty="0"/>
              <a:t>Pair </a:t>
            </a:r>
            <a:r>
              <a:rPr lang="en-US" dirty="0" err="1" smtClean="0"/>
              <a:t>CardN</a:t>
            </a:r>
            <a:r>
              <a:rPr lang="en-US" dirty="0" smtClean="0"/>
              <a:t> | </a:t>
            </a:r>
            <a:r>
              <a:rPr lang="en-US" dirty="0" err="1" smtClean="0"/>
              <a:t>TwoPairs</a:t>
            </a:r>
            <a:r>
              <a:rPr lang="en-US" dirty="0"/>
              <a:t> </a:t>
            </a:r>
            <a:r>
              <a:rPr lang="en-US" dirty="0" err="1" smtClean="0"/>
              <a:t>CardN</a:t>
            </a:r>
            <a:r>
              <a:rPr lang="en-US" dirty="0" smtClean="0"/>
              <a:t> </a:t>
            </a:r>
            <a:r>
              <a:rPr lang="en-US" dirty="0" err="1" smtClean="0"/>
              <a:t>CardN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|</a:t>
            </a:r>
            <a:r>
              <a:rPr lang="en-US" dirty="0" err="1" smtClean="0"/>
              <a:t>ThreeOfAKind</a:t>
            </a:r>
            <a:r>
              <a:rPr lang="en-US" dirty="0" smtClean="0"/>
              <a:t> </a:t>
            </a:r>
            <a:r>
              <a:rPr lang="en-US" dirty="0" err="1"/>
              <a:t>CardN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/>
              <a:t>Straight </a:t>
            </a:r>
            <a:r>
              <a:rPr lang="en-US" dirty="0" err="1"/>
              <a:t>CardN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|Flush </a:t>
            </a:r>
            <a:r>
              <a:rPr lang="en-US" dirty="0"/>
              <a:t>Odd</a:t>
            </a:r>
            <a:r>
              <a:rPr lang="en-US" dirty="0" smtClean="0"/>
              <a:t> | </a:t>
            </a:r>
            <a:r>
              <a:rPr lang="en-US" dirty="0" err="1" smtClean="0"/>
              <a:t>FullHouse</a:t>
            </a:r>
            <a:r>
              <a:rPr lang="en-US" dirty="0"/>
              <a:t> </a:t>
            </a:r>
            <a:r>
              <a:rPr lang="en-US" dirty="0" err="1" smtClean="0"/>
              <a:t>CardN</a:t>
            </a:r>
            <a:r>
              <a:rPr lang="en-US" dirty="0" smtClean="0"/>
              <a:t> </a:t>
            </a:r>
            <a:r>
              <a:rPr lang="en-US" dirty="0" err="1" smtClean="0"/>
              <a:t>CardN</a:t>
            </a:r>
            <a:r>
              <a:rPr lang="en-US" dirty="0" smtClean="0"/>
              <a:t>| 	</a:t>
            </a:r>
            <a:r>
              <a:rPr lang="en-US" dirty="0" err="1" smtClean="0"/>
              <a:t>FourOfAKind</a:t>
            </a:r>
            <a:r>
              <a:rPr lang="en-US" dirty="0" smtClean="0"/>
              <a:t> </a:t>
            </a:r>
            <a:r>
              <a:rPr lang="en-US" dirty="0" err="1"/>
              <a:t>CardN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StraightFlush</a:t>
            </a:r>
            <a:r>
              <a:rPr lang="en-US" dirty="0" smtClean="0"/>
              <a:t> </a:t>
            </a:r>
            <a:r>
              <a:rPr lang="en-US" dirty="0" err="1"/>
              <a:t>CardN</a:t>
            </a:r>
            <a:endParaRPr lang="en-US" dirty="0" smtClean="0"/>
          </a:p>
          <a:p>
            <a:r>
              <a:rPr lang="en-US" dirty="0" err="1"/>
              <a:t>OddCards</a:t>
            </a:r>
            <a:r>
              <a:rPr lang="en-US" dirty="0" smtClean="0"/>
              <a:t> = null | </a:t>
            </a:r>
            <a:r>
              <a:rPr lang="en-US" dirty="0" err="1"/>
              <a:t>CardN</a:t>
            </a:r>
            <a:r>
              <a:rPr lang="en-US" dirty="0" smtClean="0"/>
              <a:t> </a:t>
            </a:r>
            <a:r>
              <a:rPr lang="en-US" dirty="0" err="1"/>
              <a:t>OddCards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5104"/>
            <a:ext cx="4392488" cy="2924904"/>
          </a:xfrm>
          <a:prstGeom prst="rect">
            <a:avLst/>
          </a:prstGeom>
          <a:effectLst>
            <a:softEdge rad="1168400"/>
          </a:effectLst>
        </p:spPr>
      </p:pic>
    </p:spTree>
    <p:extLst>
      <p:ext uri="{BB962C8B-B14F-4D97-AF65-F5344CB8AC3E}">
        <p14:creationId xmlns:p14="http://schemas.microsoft.com/office/powerpoint/2010/main" val="1723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888</Words>
  <Application>Microsoft Office PowerPoint</Application>
  <PresentationFormat>Экран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Тема Office</vt:lpstr>
      <vt:lpstr>Функциональное программирование на C#</vt:lpstr>
      <vt:lpstr>Презентация PowerPoint</vt:lpstr>
      <vt:lpstr>История ФП</vt:lpstr>
      <vt:lpstr>Презентация PowerPoint</vt:lpstr>
      <vt:lpstr>Презентация PowerPoint</vt:lpstr>
      <vt:lpstr>Принципы ФП</vt:lpstr>
      <vt:lpstr>Алгебраические типы данных</vt:lpstr>
      <vt:lpstr>Poker hands</vt:lpstr>
      <vt:lpstr>АТД для игры покер</vt:lpstr>
      <vt:lpstr>Преимущества ФП</vt:lpstr>
      <vt:lpstr>Преимущества ФП</vt:lpstr>
      <vt:lpstr>Преимущества ФП</vt:lpstr>
      <vt:lpstr>Преимущества ФП</vt:lpstr>
      <vt:lpstr>Недостатки ФП</vt:lpstr>
      <vt:lpstr>Приемы ФП</vt:lpstr>
      <vt:lpstr>Приемы ФП</vt:lpstr>
      <vt:lpstr>Приемы ФП</vt:lpstr>
      <vt:lpstr>Приемы ФП</vt:lpstr>
      <vt:lpstr>Приемы ФП</vt:lpstr>
      <vt:lpstr>Пятиминутка практики</vt:lpstr>
      <vt:lpstr>Приемы ФП</vt:lpstr>
      <vt:lpstr>Приемы ФП</vt:lpstr>
      <vt:lpstr>Сочетание ОО и ФП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with C# 5.0</dc:title>
  <dc:creator>Farkhad</dc:creator>
  <cp:lastModifiedBy>fmuminov</cp:lastModifiedBy>
  <cp:revision>154</cp:revision>
  <dcterms:created xsi:type="dcterms:W3CDTF">2013-11-13T18:37:31Z</dcterms:created>
  <dcterms:modified xsi:type="dcterms:W3CDTF">2013-11-25T05:12:26Z</dcterms:modified>
</cp:coreProperties>
</file>