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4" r:id="rId6"/>
    <p:sldId id="282" r:id="rId7"/>
    <p:sldId id="265" r:id="rId8"/>
    <p:sldId id="289" r:id="rId9"/>
    <p:sldId id="266" r:id="rId10"/>
    <p:sldId id="285" r:id="rId11"/>
    <p:sldId id="287" r:id="rId12"/>
    <p:sldId id="28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4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endParaRPr lang="ru-RU" dirty="0" smtClean="0"/>
          </a:p>
          <a:p>
            <a:r>
              <a:rPr lang="ru-RU" dirty="0" smtClean="0"/>
              <a:t>СКБ </a:t>
            </a:r>
            <a:r>
              <a:rPr lang="ru-RU" dirty="0" smtClean="0"/>
              <a:t>Контур,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948" y="-99392"/>
            <a:ext cx="8229600" cy="1143000"/>
          </a:xfrm>
        </p:spPr>
        <p:txBody>
          <a:bodyPr/>
          <a:lstStyle/>
          <a:p>
            <a:r>
              <a:rPr lang="ru-RU" dirty="0"/>
              <a:t>Справочный слайд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107505" y="1052735"/>
            <a:ext cx="4353788" cy="2955829"/>
          </a:xfrm>
        </p:spPr>
        <p:txBody>
          <a:bodyPr>
            <a:normAutofit fontScale="47500" lnSpcReduction="20000"/>
          </a:bodyPr>
          <a:lstStyle/>
          <a:p>
            <a:r>
              <a:rPr lang="ru-RU" sz="3800" dirty="0"/>
              <a:t>Используйте </a:t>
            </a:r>
            <a:r>
              <a:rPr lang="en-US" sz="3800" dirty="0"/>
              <a:t>TDD</a:t>
            </a:r>
          </a:p>
          <a:p>
            <a:r>
              <a:rPr lang="ru-RU" sz="3800" dirty="0"/>
              <a:t>Запрограммируйте </a:t>
            </a:r>
            <a:r>
              <a:rPr lang="ru-RU" sz="3800" dirty="0" smtClean="0"/>
              <a:t>что-нибудь</a:t>
            </a:r>
          </a:p>
          <a:p>
            <a:r>
              <a:rPr lang="ru-RU" sz="3800" dirty="0"/>
              <a:t>Игровое поле бесконечно</a:t>
            </a:r>
            <a:endParaRPr lang="en-US" sz="3800" dirty="0"/>
          </a:p>
          <a:p>
            <a:r>
              <a:rPr lang="ru-RU" sz="3800" dirty="0"/>
              <a:t>Какая-нибудь визуализация</a:t>
            </a:r>
          </a:p>
          <a:p>
            <a:r>
              <a:rPr lang="ru-RU" sz="3800" dirty="0"/>
              <a:t>Кодер использует только клавиатуру, а навигатор – только </a:t>
            </a:r>
            <a:r>
              <a:rPr lang="ru-RU" sz="3800" dirty="0" smtClean="0"/>
              <a:t>мышь</a:t>
            </a:r>
          </a:p>
          <a:p>
            <a:r>
              <a:rPr lang="ru-RU" sz="3800" dirty="0"/>
              <a:t>Не должно быть методов длиннее 3 </a:t>
            </a:r>
            <a:r>
              <a:rPr lang="ru-RU" sz="3800" dirty="0" smtClean="0"/>
              <a:t>строк</a:t>
            </a:r>
            <a:endParaRPr lang="ru-RU" sz="3800" dirty="0"/>
          </a:p>
          <a:p>
            <a:r>
              <a:rPr lang="ru-RU" sz="3800" dirty="0"/>
              <a:t>Какая-нибудь визуализация</a:t>
            </a:r>
          </a:p>
          <a:p>
            <a:r>
              <a:rPr lang="ru-RU" sz="3800" dirty="0" smtClean="0"/>
              <a:t>Минимум </a:t>
            </a:r>
            <a:r>
              <a:rPr lang="ru-RU" sz="3800" dirty="0"/>
              <a:t>1 тест на каждый метод</a:t>
            </a:r>
          </a:p>
          <a:p>
            <a:endParaRPr lang="ru-RU" sz="2800" dirty="0"/>
          </a:p>
          <a:p>
            <a:endParaRPr lang="ru-RU" sz="28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446091" y="908720"/>
            <a:ext cx="30402" cy="3243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2"/>
          <p:cNvSpPr txBox="1">
            <a:spLocks/>
          </p:cNvSpPr>
          <p:nvPr/>
        </p:nvSpPr>
        <p:spPr>
          <a:xfrm>
            <a:off x="4601087" y="1052736"/>
            <a:ext cx="4122204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ru-RU" sz="3800" dirty="0" smtClean="0"/>
              <a:t>На выбор: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Меняться ролями каждую песню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В качестве идентификаторов использовать слова только на одну и ту же тематику (автомобили, фильмы, </a:t>
            </a:r>
            <a:r>
              <a:rPr lang="ru-RU" sz="2800" dirty="0" err="1" smtClean="0"/>
              <a:t>матан</a:t>
            </a:r>
            <a:r>
              <a:rPr lang="ru-RU" sz="2800" dirty="0" smtClean="0"/>
              <a:t>)</a:t>
            </a:r>
          </a:p>
          <a:p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476493" y="2530650"/>
            <a:ext cx="468270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бъект 2"/>
          <p:cNvSpPr txBox="1">
            <a:spLocks/>
          </p:cNvSpPr>
          <p:nvPr/>
        </p:nvSpPr>
        <p:spPr>
          <a:xfrm>
            <a:off x="4672639" y="2530978"/>
            <a:ext cx="3979099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1500" dirty="0" smtClean="0"/>
              <a:t>Писать </a:t>
            </a:r>
            <a:r>
              <a:rPr lang="ru-RU" sz="1500" dirty="0"/>
              <a:t>код </a:t>
            </a:r>
            <a:r>
              <a:rPr lang="ru-RU" sz="1500" dirty="0" smtClean="0"/>
              <a:t>с </a:t>
            </a:r>
            <a:r>
              <a:rPr lang="ru-RU" sz="1500" dirty="0"/>
              <a:t>включенным </a:t>
            </a:r>
            <a:r>
              <a:rPr lang="en-US" sz="1500" dirty="0" err="1" smtClean="0"/>
              <a:t>CapsLock</a:t>
            </a:r>
            <a:endParaRPr lang="ru-RU" sz="1500" dirty="0" smtClean="0"/>
          </a:p>
          <a:p>
            <a:pPr>
              <a:lnSpc>
                <a:spcPct val="120000"/>
              </a:lnSpc>
            </a:pPr>
            <a:r>
              <a:rPr lang="ru-RU" sz="1500" dirty="0"/>
              <a:t>При каждом успешном </a:t>
            </a:r>
            <a:r>
              <a:rPr lang="ru-RU" sz="1500" dirty="0" err="1"/>
              <a:t>билде</a:t>
            </a:r>
            <a:r>
              <a:rPr lang="ru-RU" sz="1500" dirty="0"/>
              <a:t> кричать «НЯ</a:t>
            </a:r>
            <a:r>
              <a:rPr lang="ru-RU" sz="1500" dirty="0" smtClean="0"/>
              <a:t>!»</a:t>
            </a:r>
          </a:p>
          <a:p>
            <a:pPr>
              <a:lnSpc>
                <a:spcPct val="120000"/>
              </a:lnSpc>
            </a:pPr>
            <a:r>
              <a:rPr lang="ru-RU" sz="1500" dirty="0"/>
              <a:t>При каждом успешном </a:t>
            </a:r>
            <a:r>
              <a:rPr lang="ru-RU" sz="1500" dirty="0" err="1"/>
              <a:t>билде</a:t>
            </a:r>
            <a:r>
              <a:rPr lang="ru-RU" sz="1500" dirty="0"/>
              <a:t> танцевать танец маленьких утят</a:t>
            </a:r>
          </a:p>
        </p:txBody>
      </p:sp>
      <p:grpSp>
        <p:nvGrpSpPr>
          <p:cNvPr id="26" name="Группа 25"/>
          <p:cNvGrpSpPr/>
          <p:nvPr/>
        </p:nvGrpSpPr>
        <p:grpSpPr>
          <a:xfrm>
            <a:off x="1876527" y="4259170"/>
            <a:ext cx="2350622" cy="1948193"/>
            <a:chOff x="1939316" y="1309547"/>
            <a:chExt cx="4286648" cy="3333750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316" y="1309547"/>
              <a:ext cx="2819400" cy="3333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339" y="1595297"/>
              <a:ext cx="1571625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7" y="4160777"/>
            <a:ext cx="1184982" cy="265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Группа 29"/>
          <p:cNvGrpSpPr/>
          <p:nvPr/>
        </p:nvGrpSpPr>
        <p:grpSpPr>
          <a:xfrm>
            <a:off x="6719500" y="4259170"/>
            <a:ext cx="2003791" cy="1405642"/>
            <a:chOff x="5652120" y="1313426"/>
            <a:chExt cx="3314700" cy="2286000"/>
          </a:xfrm>
        </p:grpSpPr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313426"/>
              <a:ext cx="3314700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2513" y="1581783"/>
              <a:ext cx="917940" cy="917940"/>
            </a:xfrm>
            <a:prstGeom prst="rect">
              <a:avLst/>
            </a:prstGeom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319" y="2514403"/>
              <a:ext cx="1378287" cy="1072001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4480970" y="4421604"/>
            <a:ext cx="1871792" cy="1066733"/>
            <a:chOff x="5662398" y="3733804"/>
            <a:chExt cx="3096344" cy="1734831"/>
          </a:xfrm>
        </p:grpSpPr>
        <p:pic>
          <p:nvPicPr>
            <p:cNvPr id="35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398" y="3733804"/>
              <a:ext cx="3096344" cy="1734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71" y="3741896"/>
              <a:ext cx="1686794" cy="1686794"/>
            </a:xfrm>
            <a:prstGeom prst="rect">
              <a:avLst/>
            </a:prstGeom>
          </p:spPr>
        </p:pic>
      </p:grpSp>
      <p:sp>
        <p:nvSpPr>
          <p:cNvPr id="37" name="Прямоугольник 36"/>
          <p:cNvSpPr/>
          <p:nvPr/>
        </p:nvSpPr>
        <p:spPr>
          <a:xfrm>
            <a:off x="4461292" y="5537069"/>
            <a:ext cx="4190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 2 </a:t>
            </a:r>
            <a:r>
              <a:rPr lang="ru-RU" dirty="0" smtClean="0"/>
              <a:t>соседей </a:t>
            </a:r>
            <a:r>
              <a:rPr lang="ru-RU" dirty="0"/>
              <a:t>→ смерть</a:t>
            </a:r>
          </a:p>
          <a:p>
            <a:r>
              <a:rPr lang="en-US" dirty="0" smtClean="0"/>
              <a:t>&gt; 3 </a:t>
            </a:r>
            <a:r>
              <a:rPr lang="ru-RU" dirty="0" smtClean="0"/>
              <a:t>соседей </a:t>
            </a:r>
            <a:r>
              <a:rPr lang="ru-RU" dirty="0"/>
              <a:t>→ смерть</a:t>
            </a:r>
          </a:p>
          <a:p>
            <a:r>
              <a:rPr lang="en-US" dirty="0" smtClean="0"/>
              <a:t>= 3 </a:t>
            </a:r>
            <a:r>
              <a:rPr lang="ru-RU" dirty="0" smtClean="0"/>
              <a:t>соседа </a:t>
            </a:r>
            <a:r>
              <a:rPr lang="ru-RU" dirty="0"/>
              <a:t>→ </a:t>
            </a:r>
            <a:r>
              <a:rPr lang="ru-RU" dirty="0" smtClean="0"/>
              <a:t>жизнь</a:t>
            </a:r>
          </a:p>
          <a:p>
            <a:r>
              <a:rPr lang="ru-RU" dirty="0" smtClean="0"/>
              <a:t>= 2 соседа → состояние</a:t>
            </a:r>
            <a:r>
              <a:rPr lang="en-US" dirty="0" smtClean="0"/>
              <a:t> </a:t>
            </a:r>
            <a:r>
              <a:rPr lang="ru-RU" dirty="0" smtClean="0"/>
              <a:t>не меняется</a:t>
            </a:r>
            <a:endParaRPr lang="en-US" dirty="0" smtClean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0" y="4152581"/>
            <a:ext cx="91085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-7109" y="2681141"/>
            <a:ext cx="44612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038" y="1556792"/>
            <a:ext cx="8229600" cy="3168351"/>
          </a:xfrm>
        </p:spPr>
        <p:txBody>
          <a:bodyPr>
            <a:normAutofit/>
          </a:bodyPr>
          <a:lstStyle/>
          <a:p>
            <a:r>
              <a:rPr lang="ru-RU" dirty="0"/>
              <a:t>Не использовать локальные </a:t>
            </a:r>
            <a:r>
              <a:rPr lang="ru-RU" dirty="0" smtClean="0"/>
              <a:t>переменные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выбор:</a:t>
            </a:r>
            <a:endParaRPr lang="ru-RU" b="1" dirty="0"/>
          </a:p>
          <a:p>
            <a:pPr>
              <a:buFont typeface="Arial" charset="0"/>
              <a:buChar char="•"/>
            </a:pPr>
            <a:r>
              <a:rPr lang="ru-RU" dirty="0"/>
              <a:t>Нет </a:t>
            </a:r>
            <a:r>
              <a:rPr lang="ru-RU" dirty="0" smtClean="0"/>
              <a:t>циклов</a:t>
            </a: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Нет условных операторов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97187" y="4077072"/>
            <a:ext cx="7253829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ru-RU" sz="1800" dirty="0" smtClean="0"/>
              <a:t>На выбор:</a:t>
            </a:r>
          </a:p>
          <a:p>
            <a:pPr lvl="0" fontAlgn="base"/>
            <a:r>
              <a:rPr lang="ru-RU" sz="1800" dirty="0" smtClean="0"/>
              <a:t>Кодер завязывает глаза и полностью полагается на навигатора</a:t>
            </a:r>
            <a:endParaRPr lang="ru-RU" sz="1800" dirty="0"/>
          </a:p>
          <a:p>
            <a:r>
              <a:rPr lang="ru-RU" sz="1800" dirty="0" smtClean="0"/>
              <a:t>Использовать </a:t>
            </a:r>
            <a:r>
              <a:rPr lang="ru-RU" sz="1800" dirty="0"/>
              <a:t>только </a:t>
            </a:r>
            <a:r>
              <a:rPr lang="ru-RU" sz="1800" dirty="0" smtClean="0"/>
              <a:t>«_» </a:t>
            </a:r>
            <a:r>
              <a:rPr lang="ru-RU" sz="1800" dirty="0"/>
              <a:t>для </a:t>
            </a:r>
            <a:r>
              <a:rPr lang="ru-RU" sz="1800" dirty="0" smtClean="0"/>
              <a:t>идентификаторов</a:t>
            </a:r>
          </a:p>
          <a:p>
            <a:r>
              <a:rPr lang="ru-RU" sz="1800" dirty="0"/>
              <a:t>Писать код одним </a:t>
            </a:r>
            <a:r>
              <a:rPr lang="ru-RU" sz="1800" dirty="0" smtClean="0"/>
              <a:t>пальцем</a:t>
            </a:r>
          </a:p>
          <a:p>
            <a:r>
              <a:rPr lang="ru-RU" sz="1800" dirty="0"/>
              <a:t>Не использовать пробелы и табуляцию.</a:t>
            </a:r>
          </a:p>
        </p:txBody>
      </p:sp>
    </p:spTree>
    <p:extLst>
      <p:ext uri="{BB962C8B-B14F-4D97-AF65-F5344CB8AC3E}">
        <p14:creationId xmlns:p14="http://schemas.microsoft.com/office/powerpoint/2010/main" val="5686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948" y="-99392"/>
            <a:ext cx="8229600" cy="1143000"/>
          </a:xfrm>
        </p:spPr>
        <p:txBody>
          <a:bodyPr/>
          <a:lstStyle/>
          <a:p>
            <a:r>
              <a:rPr lang="ru-RU" dirty="0"/>
              <a:t>Справочный слайд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107505" y="1052735"/>
            <a:ext cx="4353788" cy="5184577"/>
          </a:xfrm>
        </p:spPr>
        <p:txBody>
          <a:bodyPr>
            <a:normAutofit fontScale="47500" lnSpcReduction="20000"/>
          </a:bodyPr>
          <a:lstStyle/>
          <a:p>
            <a:r>
              <a:rPr lang="ru-RU" sz="4200" dirty="0" smtClean="0"/>
              <a:t>Запрограммируйте </a:t>
            </a:r>
            <a:r>
              <a:rPr lang="ru-RU" sz="4200" dirty="0" smtClean="0"/>
              <a:t>что-нибудь</a:t>
            </a:r>
          </a:p>
          <a:p>
            <a:r>
              <a:rPr lang="ru-RU" sz="4200" dirty="0"/>
              <a:t>Игровое поле </a:t>
            </a:r>
            <a:r>
              <a:rPr lang="ru-RU" sz="4200" dirty="0" smtClean="0"/>
              <a:t>бесконечно</a:t>
            </a:r>
          </a:p>
          <a:p>
            <a:r>
              <a:rPr lang="ru-RU" sz="4200" dirty="0"/>
              <a:t>Используйте </a:t>
            </a:r>
            <a:r>
              <a:rPr lang="en-US" sz="4200" dirty="0" smtClean="0"/>
              <a:t>TDD</a:t>
            </a:r>
            <a:endParaRPr lang="en-US" sz="4200" dirty="0"/>
          </a:p>
          <a:p>
            <a:r>
              <a:rPr lang="ru-RU" sz="4200" dirty="0" smtClean="0"/>
              <a:t>Кодер </a:t>
            </a:r>
            <a:r>
              <a:rPr lang="ru-RU" sz="4200" dirty="0"/>
              <a:t>использует только клавиатуру, а навигатор – только </a:t>
            </a:r>
            <a:r>
              <a:rPr lang="ru-RU" sz="4200" dirty="0" smtClean="0"/>
              <a:t>мышь</a:t>
            </a:r>
          </a:p>
          <a:p>
            <a:r>
              <a:rPr lang="ru-RU" sz="4200" dirty="0"/>
              <a:t>Не должно быть методов длиннее 3 </a:t>
            </a:r>
            <a:r>
              <a:rPr lang="ru-RU" sz="4200" dirty="0" smtClean="0"/>
              <a:t>строк</a:t>
            </a:r>
            <a:endParaRPr lang="ru-RU" sz="4200" dirty="0"/>
          </a:p>
          <a:p>
            <a:r>
              <a:rPr lang="ru-RU" sz="4200" dirty="0"/>
              <a:t>Какая-нибудь визуализация</a:t>
            </a:r>
          </a:p>
          <a:p>
            <a:r>
              <a:rPr lang="ru-RU" sz="4200" dirty="0" smtClean="0"/>
              <a:t>Минимум </a:t>
            </a:r>
            <a:r>
              <a:rPr lang="ru-RU" sz="4200" dirty="0"/>
              <a:t>1 тест на каждый </a:t>
            </a:r>
            <a:r>
              <a:rPr lang="ru-RU" sz="4200" dirty="0" smtClean="0"/>
              <a:t>метод</a:t>
            </a:r>
          </a:p>
          <a:p>
            <a:r>
              <a:rPr lang="ru-RU" sz="4200" dirty="0"/>
              <a:t>Не использовать локальные переменные</a:t>
            </a:r>
            <a:endParaRPr lang="ru-RU" sz="4200" b="1" dirty="0"/>
          </a:p>
          <a:p>
            <a:pPr marL="0" indent="0">
              <a:buNone/>
            </a:pPr>
            <a:r>
              <a:rPr lang="ru-RU" sz="4200" dirty="0"/>
              <a:t>На выбор:</a:t>
            </a:r>
          </a:p>
          <a:p>
            <a:pPr>
              <a:buFont typeface="Arial" charset="0"/>
              <a:buChar char="•"/>
            </a:pPr>
            <a:r>
              <a:rPr lang="ru-RU" sz="4200" dirty="0"/>
              <a:t>Нет циклов</a:t>
            </a:r>
          </a:p>
          <a:p>
            <a:pPr>
              <a:buFont typeface="Arial" charset="0"/>
              <a:buChar char="•"/>
            </a:pPr>
            <a:r>
              <a:rPr lang="ru-RU" sz="4200" dirty="0"/>
              <a:t>Нет условных операторов</a:t>
            </a:r>
          </a:p>
          <a:p>
            <a:endParaRPr lang="ru-RU" sz="3800" dirty="0"/>
          </a:p>
          <a:p>
            <a:endParaRPr lang="ru-RU" sz="2800" dirty="0"/>
          </a:p>
          <a:p>
            <a:endParaRPr lang="ru-RU" sz="28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446091" y="908720"/>
            <a:ext cx="30402" cy="57606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2"/>
          <p:cNvSpPr txBox="1">
            <a:spLocks/>
          </p:cNvSpPr>
          <p:nvPr/>
        </p:nvSpPr>
        <p:spPr>
          <a:xfrm>
            <a:off x="4601087" y="1052736"/>
            <a:ext cx="4122204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ru-RU" sz="3800" dirty="0" smtClean="0"/>
              <a:t>На выбор: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Меняться ролями каждую песню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В качестве идентификаторов использовать слова только на одну и ту же тематику (автомобили, фильмы, </a:t>
            </a:r>
            <a:r>
              <a:rPr lang="ru-RU" sz="2800" dirty="0" err="1" smtClean="0"/>
              <a:t>матан</a:t>
            </a:r>
            <a:r>
              <a:rPr lang="ru-RU" sz="2800" dirty="0" smtClean="0"/>
              <a:t>)</a:t>
            </a:r>
          </a:p>
          <a:p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476493" y="2530650"/>
            <a:ext cx="468270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бъект 2"/>
          <p:cNvSpPr txBox="1">
            <a:spLocks/>
          </p:cNvSpPr>
          <p:nvPr/>
        </p:nvSpPr>
        <p:spPr>
          <a:xfrm>
            <a:off x="4672639" y="2530978"/>
            <a:ext cx="3979099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1500" dirty="0" smtClean="0"/>
              <a:t>Писать </a:t>
            </a:r>
            <a:r>
              <a:rPr lang="ru-RU" sz="1500" dirty="0"/>
              <a:t>код </a:t>
            </a:r>
            <a:r>
              <a:rPr lang="ru-RU" sz="1500" dirty="0" smtClean="0"/>
              <a:t>с </a:t>
            </a:r>
            <a:r>
              <a:rPr lang="ru-RU" sz="1500" dirty="0"/>
              <a:t>включенным </a:t>
            </a:r>
            <a:r>
              <a:rPr lang="en-US" sz="1500" dirty="0" err="1" smtClean="0"/>
              <a:t>CapsLock</a:t>
            </a:r>
            <a:endParaRPr lang="ru-RU" sz="1500" dirty="0" smtClean="0"/>
          </a:p>
          <a:p>
            <a:pPr>
              <a:lnSpc>
                <a:spcPct val="120000"/>
              </a:lnSpc>
            </a:pPr>
            <a:r>
              <a:rPr lang="ru-RU" sz="1500" dirty="0"/>
              <a:t>При каждом успешном </a:t>
            </a:r>
            <a:r>
              <a:rPr lang="ru-RU" sz="1500" dirty="0" err="1"/>
              <a:t>билде</a:t>
            </a:r>
            <a:r>
              <a:rPr lang="ru-RU" sz="1500" dirty="0"/>
              <a:t> кричать «НЯ</a:t>
            </a:r>
            <a:r>
              <a:rPr lang="ru-RU" sz="1500" dirty="0" smtClean="0"/>
              <a:t>!»</a:t>
            </a:r>
          </a:p>
          <a:p>
            <a:pPr>
              <a:lnSpc>
                <a:spcPct val="120000"/>
              </a:lnSpc>
            </a:pPr>
            <a:r>
              <a:rPr lang="ru-RU" sz="1500" dirty="0"/>
              <a:t>При каждом успешном </a:t>
            </a:r>
            <a:r>
              <a:rPr lang="ru-RU" sz="1500" dirty="0" err="1"/>
              <a:t>билде</a:t>
            </a:r>
            <a:r>
              <a:rPr lang="ru-RU" sz="1500" dirty="0"/>
              <a:t> танцевать танец маленьких утят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-15201" y="4485665"/>
            <a:ext cx="44612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450868" y="4107248"/>
            <a:ext cx="468270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2"/>
          <p:cNvSpPr txBox="1">
            <a:spLocks/>
          </p:cNvSpPr>
          <p:nvPr/>
        </p:nvSpPr>
        <p:spPr>
          <a:xfrm>
            <a:off x="4716016" y="4138854"/>
            <a:ext cx="4290837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ru-RU" sz="1500" dirty="0" smtClean="0"/>
              <a:t>Кодер завязывает глаза и полностью полагается на навигатора</a:t>
            </a:r>
            <a:endParaRPr lang="ru-RU" sz="1500" dirty="0"/>
          </a:p>
          <a:p>
            <a:r>
              <a:rPr lang="ru-RU" sz="1500" dirty="0" smtClean="0"/>
              <a:t>Использовать </a:t>
            </a:r>
            <a:r>
              <a:rPr lang="ru-RU" sz="1500" dirty="0"/>
              <a:t>только </a:t>
            </a:r>
            <a:r>
              <a:rPr lang="ru-RU" sz="1500" dirty="0" smtClean="0"/>
              <a:t>«_» </a:t>
            </a:r>
            <a:r>
              <a:rPr lang="ru-RU" sz="1500" dirty="0"/>
              <a:t>для </a:t>
            </a:r>
            <a:r>
              <a:rPr lang="ru-RU" sz="1500" dirty="0" smtClean="0"/>
              <a:t>идентификаторов</a:t>
            </a:r>
          </a:p>
          <a:p>
            <a:r>
              <a:rPr lang="ru-RU" sz="1500" dirty="0"/>
              <a:t>Писать код одним </a:t>
            </a:r>
            <a:r>
              <a:rPr lang="ru-RU" sz="1500" dirty="0" smtClean="0"/>
              <a:t>пальцем</a:t>
            </a:r>
          </a:p>
          <a:p>
            <a:r>
              <a:rPr lang="ru-RU" sz="1500" dirty="0"/>
              <a:t>Не использовать пробелы и табуляцию.</a:t>
            </a:r>
          </a:p>
        </p:txBody>
      </p:sp>
    </p:spTree>
    <p:extLst>
      <p:ext uri="{BB962C8B-B14F-4D97-AF65-F5344CB8AC3E}">
        <p14:creationId xmlns:p14="http://schemas.microsoft.com/office/powerpoint/2010/main" val="23193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Сессии по 45 минут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парах</a:t>
            </a:r>
            <a:r>
              <a:rPr lang="en-US" dirty="0" smtClean="0"/>
              <a:t> </a:t>
            </a:r>
            <a:r>
              <a:rPr lang="ru-RU" dirty="0"/>
              <a:t>(Кодер и Навигатор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Каждые 11 минут пара меняется ролями</a:t>
            </a:r>
            <a:endParaRPr lang="ru-RU" dirty="0" smtClean="0"/>
          </a:p>
          <a:p>
            <a:r>
              <a:rPr lang="ru-RU" dirty="0" smtClean="0"/>
              <a:t>Каждую сессию пары меняются.</a:t>
            </a:r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Весь интерес в ограничениях!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умирает</a:t>
            </a:r>
          </a:p>
          <a:p>
            <a:pPr lvl="1"/>
            <a:r>
              <a:rPr lang="ru-RU" sz="2400" dirty="0" smtClean="0"/>
              <a:t>Более трех живых соседей → умирает</a:t>
            </a:r>
          </a:p>
          <a:p>
            <a:pPr lvl="1"/>
            <a:r>
              <a:rPr lang="ru-RU" sz="2400" dirty="0" smtClean="0"/>
              <a:t>Ровно три живых соседа →</a:t>
            </a:r>
            <a:r>
              <a:rPr lang="en-US" sz="2400" dirty="0" smtClean="0"/>
              <a:t> </a:t>
            </a:r>
            <a:r>
              <a:rPr lang="ru-RU" sz="2400" dirty="0" smtClean="0"/>
              <a:t>оживает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65103"/>
            <a:ext cx="1512168" cy="152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9761"/>
            <a:ext cx="8229600" cy="1143000"/>
          </a:xfrm>
        </p:spPr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24744"/>
            <a:ext cx="79343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34" y="1434818"/>
            <a:ext cx="880431" cy="8804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74" y="2363547"/>
            <a:ext cx="1320647" cy="102717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14" y="3409831"/>
            <a:ext cx="1027170" cy="102717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64" y="1436931"/>
            <a:ext cx="859469" cy="8594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43" y="4469925"/>
            <a:ext cx="1435942" cy="14359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87" y="2328825"/>
            <a:ext cx="1027170" cy="102717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85" y="3863411"/>
            <a:ext cx="230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задачей</a:t>
            </a:r>
          </a:p>
          <a:p>
            <a:r>
              <a:rPr lang="ru-RU" dirty="0" smtClean="0"/>
              <a:t>Запрограммируйте </a:t>
            </a:r>
            <a:r>
              <a:rPr lang="ru-RU" dirty="0" smtClean="0"/>
              <a:t>что-нибудь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9761"/>
            <a:ext cx="8229600" cy="1143000"/>
          </a:xfrm>
        </p:spPr>
        <p:txBody>
          <a:bodyPr/>
          <a:lstStyle/>
          <a:p>
            <a:r>
              <a:rPr lang="ru-RU" dirty="0"/>
              <a:t>Справочный слайд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762859" y="1196752"/>
            <a:ext cx="2642592" cy="2319655"/>
            <a:chOff x="1939316" y="1309547"/>
            <a:chExt cx="4286648" cy="333375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316" y="1309547"/>
              <a:ext cx="2819400" cy="3333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339" y="1595297"/>
              <a:ext cx="1571625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9" y="1165272"/>
            <a:ext cx="1332168" cy="298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4483407" y="1388491"/>
            <a:ext cx="2252681" cy="1673656"/>
            <a:chOff x="5652120" y="1313426"/>
            <a:chExt cx="3314700" cy="2286000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313426"/>
              <a:ext cx="3314700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2513" y="1581783"/>
              <a:ext cx="917940" cy="917940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319" y="2514403"/>
              <a:ext cx="1378287" cy="1072001"/>
            </a:xfrm>
            <a:prstGeom prst="rect">
              <a:avLst/>
            </a:prstGeom>
          </p:spPr>
        </p:pic>
      </p:grpSp>
      <p:grpSp>
        <p:nvGrpSpPr>
          <p:cNvPr id="7" name="Группа 6"/>
          <p:cNvGrpSpPr/>
          <p:nvPr/>
        </p:nvGrpSpPr>
        <p:grpSpPr>
          <a:xfrm>
            <a:off x="6876256" y="1401427"/>
            <a:ext cx="2104286" cy="1270127"/>
            <a:chOff x="5662398" y="3733804"/>
            <a:chExt cx="3096344" cy="1734831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398" y="3733804"/>
              <a:ext cx="3096344" cy="1734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71" y="3741896"/>
              <a:ext cx="1686794" cy="1686794"/>
            </a:xfrm>
            <a:prstGeom prst="rect">
              <a:avLst/>
            </a:prstGeom>
          </p:spPr>
        </p:pic>
      </p:grpSp>
      <p:sp>
        <p:nvSpPr>
          <p:cNvPr id="16" name="Прямоугольник 15"/>
          <p:cNvSpPr/>
          <p:nvPr/>
        </p:nvSpPr>
        <p:spPr>
          <a:xfrm>
            <a:off x="4949851" y="3212976"/>
            <a:ext cx="3798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 2 </a:t>
            </a:r>
            <a:r>
              <a:rPr lang="ru-RU" dirty="0" smtClean="0"/>
              <a:t>соседей </a:t>
            </a:r>
            <a:r>
              <a:rPr lang="ru-RU" dirty="0"/>
              <a:t>→ смерть</a:t>
            </a:r>
          </a:p>
          <a:p>
            <a:r>
              <a:rPr lang="en-US" dirty="0" smtClean="0"/>
              <a:t>&gt; 3 </a:t>
            </a:r>
            <a:r>
              <a:rPr lang="ru-RU" dirty="0" smtClean="0"/>
              <a:t>соседей </a:t>
            </a:r>
            <a:r>
              <a:rPr lang="ru-RU" dirty="0"/>
              <a:t>→ смерть</a:t>
            </a:r>
          </a:p>
          <a:p>
            <a:r>
              <a:rPr lang="en-US" dirty="0" smtClean="0"/>
              <a:t>= 3 </a:t>
            </a:r>
            <a:r>
              <a:rPr lang="ru-RU" dirty="0" smtClean="0"/>
              <a:t>соседа </a:t>
            </a:r>
            <a:r>
              <a:rPr lang="ru-RU" dirty="0"/>
              <a:t>→ </a:t>
            </a:r>
            <a:r>
              <a:rPr lang="ru-RU" dirty="0" smtClean="0"/>
              <a:t>жизнь</a:t>
            </a:r>
          </a:p>
          <a:p>
            <a:r>
              <a:rPr lang="ru-RU" dirty="0" smtClean="0"/>
              <a:t>= 2 соседа → состояние</a:t>
            </a:r>
            <a:r>
              <a:rPr lang="en-US" dirty="0" smtClean="0"/>
              <a:t> </a:t>
            </a:r>
            <a:r>
              <a:rPr lang="ru-RU" dirty="0" smtClean="0"/>
              <a:t>не меняется</a:t>
            </a:r>
            <a:endParaRPr lang="en-US" dirty="0" smtClean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5496" y="4509120"/>
            <a:ext cx="91085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280318" y="4725144"/>
            <a:ext cx="7253829" cy="1728192"/>
          </a:xfrm>
        </p:spPr>
        <p:txBody>
          <a:bodyPr>
            <a:normAutofit/>
          </a:bodyPr>
          <a:lstStyle/>
          <a:p>
            <a:r>
              <a:rPr lang="ru-RU" sz="2800" dirty="0"/>
              <a:t>Освойтесь с задачей</a:t>
            </a:r>
          </a:p>
          <a:p>
            <a:r>
              <a:rPr lang="ru-RU" sz="2800" dirty="0" smtClean="0"/>
              <a:t>Запрограммируйте </a:t>
            </a:r>
            <a:r>
              <a:rPr lang="ru-RU" sz="2800" dirty="0" smtClean="0"/>
              <a:t>что-нибудь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26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075240" cy="4104457"/>
          </a:xfrm>
        </p:spPr>
        <p:txBody>
          <a:bodyPr>
            <a:normAutofit fontScale="92500" lnSpcReduction="20000"/>
          </a:bodyPr>
          <a:lstStyle/>
          <a:p>
            <a:r>
              <a:rPr lang="ru-RU" sz="3000" dirty="0"/>
              <a:t>Используйте </a:t>
            </a:r>
            <a:r>
              <a:rPr lang="en-US" sz="3000" dirty="0"/>
              <a:t>TDD</a:t>
            </a:r>
          </a:p>
          <a:p>
            <a:pPr lvl="1"/>
            <a:r>
              <a:rPr lang="ru-RU" dirty="0"/>
              <a:t>В каждом тесте разрешена только одна простейшая проверка.</a:t>
            </a:r>
          </a:p>
          <a:p>
            <a:pPr lvl="1"/>
            <a:r>
              <a:rPr lang="ru-RU" dirty="0"/>
              <a:t>Каждый новый тест должен быть</a:t>
            </a:r>
          </a:p>
          <a:p>
            <a:pPr lvl="2"/>
            <a:r>
              <a:rPr lang="ru-RU" dirty="0"/>
              <a:t>Сначала красным</a:t>
            </a:r>
          </a:p>
          <a:p>
            <a:pPr lvl="2"/>
            <a:r>
              <a:rPr lang="ru-RU" dirty="0"/>
              <a:t>Максимально простым</a:t>
            </a:r>
          </a:p>
          <a:p>
            <a:pPr lvl="2"/>
            <a:r>
              <a:rPr lang="ru-RU" dirty="0"/>
              <a:t>Максимально просто </a:t>
            </a:r>
            <a:r>
              <a:rPr lang="ru-RU" dirty="0" smtClean="0"/>
              <a:t>реализуем</a:t>
            </a:r>
            <a:endParaRPr lang="ru-RU" dirty="0" smtClean="0"/>
          </a:p>
          <a:p>
            <a:r>
              <a:rPr lang="ru-RU" sz="3000" dirty="0" smtClean="0"/>
              <a:t>Игровое </a:t>
            </a:r>
            <a:r>
              <a:rPr lang="ru-RU" sz="3000" dirty="0"/>
              <a:t>поле </a:t>
            </a:r>
            <a:r>
              <a:rPr lang="ru-RU" sz="3000" dirty="0" smtClean="0"/>
              <a:t>бесконечно</a:t>
            </a:r>
            <a:endParaRPr lang="en-US" sz="3000" dirty="0" smtClean="0"/>
          </a:p>
          <a:p>
            <a:r>
              <a:rPr lang="ru-RU" sz="3000" dirty="0" smtClean="0"/>
              <a:t>Кодер </a:t>
            </a:r>
            <a:r>
              <a:rPr lang="ru-RU" sz="3000" dirty="0"/>
              <a:t>использует только клавиатуру, а навигатор – только </a:t>
            </a:r>
            <a:r>
              <a:rPr lang="ru-RU" sz="3000" dirty="0" smtClean="0"/>
              <a:t>мышь</a:t>
            </a:r>
            <a:endParaRPr lang="ru-RU" sz="30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45401" y="5077373"/>
            <a:ext cx="7364556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ru-RU" sz="3800" dirty="0" smtClean="0"/>
              <a:t>На выбор: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Меняться ролями каждую песню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В качестве идентификаторов использовать слова только на одну и ту же тематику (автомобили, фильмы, </a:t>
            </a:r>
            <a:r>
              <a:rPr lang="ru-RU" sz="2800" dirty="0" err="1" smtClean="0"/>
              <a:t>матан</a:t>
            </a:r>
            <a:r>
              <a:rPr lang="ru-RU" sz="2800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948" y="-99392"/>
            <a:ext cx="8229600" cy="1143000"/>
          </a:xfrm>
        </p:spPr>
        <p:txBody>
          <a:bodyPr/>
          <a:lstStyle/>
          <a:p>
            <a:r>
              <a:rPr lang="ru-RU" dirty="0"/>
              <a:t>Справочный слайд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107504" y="1052243"/>
            <a:ext cx="4353788" cy="1944709"/>
          </a:xfrm>
        </p:spPr>
        <p:txBody>
          <a:bodyPr>
            <a:normAutofit fontScale="47500" lnSpcReduction="20000"/>
          </a:bodyPr>
          <a:lstStyle/>
          <a:p>
            <a:r>
              <a:rPr lang="ru-RU" sz="3800" dirty="0" smtClean="0"/>
              <a:t>Освойтесь с задачей</a:t>
            </a:r>
          </a:p>
          <a:p>
            <a:r>
              <a:rPr lang="ru-RU" sz="3800" dirty="0" smtClean="0"/>
              <a:t>Запрограммируйте </a:t>
            </a:r>
            <a:r>
              <a:rPr lang="ru-RU" sz="3800" dirty="0" smtClean="0"/>
              <a:t>что-нибудь</a:t>
            </a:r>
          </a:p>
          <a:p>
            <a:r>
              <a:rPr lang="ru-RU" sz="3800" dirty="0"/>
              <a:t>Игровое поле </a:t>
            </a:r>
            <a:r>
              <a:rPr lang="ru-RU" sz="3800" dirty="0" smtClean="0"/>
              <a:t>бесконечно</a:t>
            </a:r>
          </a:p>
          <a:p>
            <a:r>
              <a:rPr lang="ru-RU" sz="3800" dirty="0"/>
              <a:t>Используйте </a:t>
            </a:r>
            <a:r>
              <a:rPr lang="en-US" sz="3800" dirty="0" smtClean="0"/>
              <a:t>TDD</a:t>
            </a:r>
            <a:endParaRPr lang="en-US" sz="3800" dirty="0"/>
          </a:p>
          <a:p>
            <a:r>
              <a:rPr lang="ru-RU" sz="3800" dirty="0" smtClean="0"/>
              <a:t>Кодер </a:t>
            </a:r>
            <a:r>
              <a:rPr lang="ru-RU" sz="3800" dirty="0"/>
              <a:t>использует только клавиатуру, а навигатор – только </a:t>
            </a:r>
            <a:r>
              <a:rPr lang="ru-RU" sz="3800" dirty="0" smtClean="0"/>
              <a:t>мышь</a:t>
            </a:r>
          </a:p>
          <a:p>
            <a:endParaRPr lang="ru-RU" sz="2800" dirty="0"/>
          </a:p>
          <a:p>
            <a:endParaRPr lang="ru-RU" sz="28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446091" y="908720"/>
            <a:ext cx="30402" cy="3243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2"/>
          <p:cNvSpPr txBox="1">
            <a:spLocks/>
          </p:cNvSpPr>
          <p:nvPr/>
        </p:nvSpPr>
        <p:spPr>
          <a:xfrm>
            <a:off x="4601087" y="1052736"/>
            <a:ext cx="4122204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ru-RU" sz="3800" dirty="0" smtClean="0"/>
              <a:t>На выбор: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Меняться ролями каждую песню</a:t>
            </a:r>
          </a:p>
          <a:p>
            <a:pPr>
              <a:lnSpc>
                <a:spcPct val="120000"/>
              </a:lnSpc>
            </a:pPr>
            <a:r>
              <a:rPr lang="ru-RU" sz="2800" dirty="0" smtClean="0"/>
              <a:t>В качестве идентификаторов использовать слова только на одну и ту же тематику (автомобили, фильмы, </a:t>
            </a:r>
            <a:r>
              <a:rPr lang="ru-RU" sz="2800" dirty="0" err="1" smtClean="0"/>
              <a:t>матан</a:t>
            </a:r>
            <a:r>
              <a:rPr lang="ru-RU" sz="2800" dirty="0" smtClean="0"/>
              <a:t>)</a:t>
            </a:r>
          </a:p>
          <a:p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1876527" y="4259170"/>
            <a:ext cx="2350622" cy="1948193"/>
            <a:chOff x="1939316" y="1309547"/>
            <a:chExt cx="4286648" cy="3333750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316" y="1309547"/>
              <a:ext cx="2819400" cy="3333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339" y="1595297"/>
              <a:ext cx="1571625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7" y="4160777"/>
            <a:ext cx="1184982" cy="265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Группа 29"/>
          <p:cNvGrpSpPr/>
          <p:nvPr/>
        </p:nvGrpSpPr>
        <p:grpSpPr>
          <a:xfrm>
            <a:off x="6719500" y="4259170"/>
            <a:ext cx="2003791" cy="1405642"/>
            <a:chOff x="5652120" y="1313426"/>
            <a:chExt cx="3314700" cy="2286000"/>
          </a:xfrm>
        </p:grpSpPr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313426"/>
              <a:ext cx="3314700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2513" y="1581783"/>
              <a:ext cx="917940" cy="917940"/>
            </a:xfrm>
            <a:prstGeom prst="rect">
              <a:avLst/>
            </a:prstGeom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319" y="2514403"/>
              <a:ext cx="1378287" cy="1072001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4480970" y="4421604"/>
            <a:ext cx="1871792" cy="1066733"/>
            <a:chOff x="5662398" y="3733804"/>
            <a:chExt cx="3096344" cy="1734831"/>
          </a:xfrm>
        </p:grpSpPr>
        <p:pic>
          <p:nvPicPr>
            <p:cNvPr id="35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398" y="3733804"/>
              <a:ext cx="3096344" cy="1734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171" y="3741896"/>
              <a:ext cx="1686794" cy="1686794"/>
            </a:xfrm>
            <a:prstGeom prst="rect">
              <a:avLst/>
            </a:prstGeom>
          </p:spPr>
        </p:pic>
      </p:grpSp>
      <p:sp>
        <p:nvSpPr>
          <p:cNvPr id="37" name="Прямоугольник 36"/>
          <p:cNvSpPr/>
          <p:nvPr/>
        </p:nvSpPr>
        <p:spPr>
          <a:xfrm>
            <a:off x="4461292" y="5537069"/>
            <a:ext cx="4190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 2 </a:t>
            </a:r>
            <a:r>
              <a:rPr lang="ru-RU" dirty="0" smtClean="0"/>
              <a:t>соседей </a:t>
            </a:r>
            <a:r>
              <a:rPr lang="ru-RU" dirty="0"/>
              <a:t>→ смерть</a:t>
            </a:r>
          </a:p>
          <a:p>
            <a:r>
              <a:rPr lang="en-US" dirty="0" smtClean="0"/>
              <a:t>&gt; 3 </a:t>
            </a:r>
            <a:r>
              <a:rPr lang="ru-RU" dirty="0" smtClean="0"/>
              <a:t>соседей </a:t>
            </a:r>
            <a:r>
              <a:rPr lang="ru-RU" dirty="0"/>
              <a:t>→ смерть</a:t>
            </a:r>
          </a:p>
          <a:p>
            <a:r>
              <a:rPr lang="en-US" dirty="0" smtClean="0"/>
              <a:t>= 3 </a:t>
            </a:r>
            <a:r>
              <a:rPr lang="ru-RU" dirty="0" smtClean="0"/>
              <a:t>соседа </a:t>
            </a:r>
            <a:r>
              <a:rPr lang="ru-RU" dirty="0"/>
              <a:t>→ </a:t>
            </a:r>
            <a:r>
              <a:rPr lang="ru-RU" dirty="0" smtClean="0"/>
              <a:t>жизнь</a:t>
            </a:r>
          </a:p>
          <a:p>
            <a:r>
              <a:rPr lang="ru-RU" dirty="0" smtClean="0"/>
              <a:t>= 2 соседа → состояние</a:t>
            </a:r>
            <a:r>
              <a:rPr lang="en-US" dirty="0" smtClean="0"/>
              <a:t> </a:t>
            </a:r>
            <a:r>
              <a:rPr lang="ru-RU" dirty="0" smtClean="0"/>
              <a:t>не меняется</a:t>
            </a:r>
            <a:endParaRPr lang="en-US" dirty="0" smtClean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0" y="4152581"/>
            <a:ext cx="91085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-15201" y="1629176"/>
            <a:ext cx="44612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038" y="1556793"/>
            <a:ext cx="8229600" cy="1872208"/>
          </a:xfrm>
        </p:spPr>
        <p:txBody>
          <a:bodyPr>
            <a:normAutofit/>
          </a:bodyPr>
          <a:lstStyle/>
          <a:p>
            <a:r>
              <a:rPr lang="ru-RU" dirty="0" smtClean="0"/>
              <a:t>Не должно быть методов длиннее 3 строк</a:t>
            </a:r>
          </a:p>
          <a:p>
            <a:r>
              <a:rPr lang="ru-RU" dirty="0"/>
              <a:t>Какая-нибудь </a:t>
            </a:r>
            <a:r>
              <a:rPr lang="ru-RU" dirty="0" smtClean="0"/>
              <a:t>визуализация</a:t>
            </a:r>
            <a:endParaRPr lang="ru-RU" dirty="0" smtClean="0"/>
          </a:p>
          <a:p>
            <a:r>
              <a:rPr lang="ru-RU" dirty="0" smtClean="0"/>
              <a:t>Минимум </a:t>
            </a:r>
            <a:r>
              <a:rPr lang="ru-RU" dirty="0" smtClean="0"/>
              <a:t>1 тест на каждый метод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5038" y="3645024"/>
            <a:ext cx="7253829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ru-RU" sz="1800" dirty="0" smtClean="0"/>
              <a:t>На выбор:</a:t>
            </a:r>
          </a:p>
          <a:p>
            <a:pPr>
              <a:lnSpc>
                <a:spcPct val="120000"/>
              </a:lnSpc>
            </a:pPr>
            <a:r>
              <a:rPr lang="ru-RU" sz="1800" dirty="0" smtClean="0"/>
              <a:t>Писать </a:t>
            </a:r>
            <a:r>
              <a:rPr lang="ru-RU" sz="1800" dirty="0"/>
              <a:t>код </a:t>
            </a:r>
            <a:r>
              <a:rPr lang="ru-RU" sz="1800" dirty="0" smtClean="0"/>
              <a:t>с </a:t>
            </a:r>
            <a:r>
              <a:rPr lang="ru-RU" sz="1800" dirty="0"/>
              <a:t>включенным </a:t>
            </a:r>
            <a:r>
              <a:rPr lang="en-US" sz="1800" dirty="0" err="1" smtClean="0"/>
              <a:t>CapsLock</a:t>
            </a:r>
            <a:endParaRPr lang="ru-RU" sz="1800" dirty="0" smtClean="0"/>
          </a:p>
          <a:p>
            <a:pPr>
              <a:lnSpc>
                <a:spcPct val="120000"/>
              </a:lnSpc>
            </a:pPr>
            <a:r>
              <a:rPr lang="ru-RU" sz="1800" dirty="0"/>
              <a:t>При каждом успешном </a:t>
            </a:r>
            <a:r>
              <a:rPr lang="ru-RU" sz="1800" dirty="0" err="1"/>
              <a:t>билде</a:t>
            </a:r>
            <a:r>
              <a:rPr lang="ru-RU" sz="1800" dirty="0"/>
              <a:t> кричать «НЯ</a:t>
            </a:r>
            <a:r>
              <a:rPr lang="ru-RU" sz="1800" dirty="0" smtClean="0"/>
              <a:t>!»</a:t>
            </a:r>
          </a:p>
          <a:p>
            <a:pPr>
              <a:lnSpc>
                <a:spcPct val="120000"/>
              </a:lnSpc>
            </a:pPr>
            <a:r>
              <a:rPr lang="ru-RU" sz="1800" dirty="0"/>
              <a:t>При каждом успешном </a:t>
            </a:r>
            <a:r>
              <a:rPr lang="ru-RU" sz="1800" dirty="0" err="1"/>
              <a:t>билде</a:t>
            </a:r>
            <a:r>
              <a:rPr lang="ru-RU" sz="1800" dirty="0"/>
              <a:t> танцевать танец маленьких утят</a:t>
            </a:r>
          </a:p>
        </p:txBody>
      </p:sp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</TotalTime>
  <Words>462</Words>
  <Application>Microsoft Office PowerPoint</Application>
  <PresentationFormat>Экран (4:3)</PresentationFormat>
  <Paragraphs>115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Code Retreat</vt:lpstr>
      <vt:lpstr>Code Retreat</vt:lpstr>
      <vt:lpstr>Игра жизнь</vt:lpstr>
      <vt:lpstr>Игра жизнь</vt:lpstr>
      <vt:lpstr>Сессия 1</vt:lpstr>
      <vt:lpstr>Справочный слайд</vt:lpstr>
      <vt:lpstr>Сессия 2</vt:lpstr>
      <vt:lpstr>Справочный слайд</vt:lpstr>
      <vt:lpstr>Сессия 3</vt:lpstr>
      <vt:lpstr>Справочный слайд</vt:lpstr>
      <vt:lpstr>Сессия 4</vt:lpstr>
      <vt:lpstr>Справочный слайд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DNS</cp:lastModifiedBy>
  <cp:revision>61</cp:revision>
  <dcterms:created xsi:type="dcterms:W3CDTF">2013-06-28T10:07:11Z</dcterms:created>
  <dcterms:modified xsi:type="dcterms:W3CDTF">2013-11-16T11:20:11Z</dcterms:modified>
</cp:coreProperties>
</file>