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314" r:id="rId4"/>
    <p:sldId id="308" r:id="rId5"/>
    <p:sldId id="259" r:id="rId6"/>
    <p:sldId id="306" r:id="rId7"/>
    <p:sldId id="307" r:id="rId8"/>
    <p:sldId id="310" r:id="rId9"/>
    <p:sldId id="309" r:id="rId10"/>
    <p:sldId id="313" r:id="rId11"/>
    <p:sldId id="311" r:id="rId12"/>
    <p:sldId id="31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52" autoAdjust="0"/>
  </p:normalViewPr>
  <p:slideViewPr>
    <p:cSldViewPr>
      <p:cViewPr varScale="1">
        <p:scale>
          <a:sx n="74" d="100"/>
          <a:sy n="74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ship/tra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ontur-internship/kampus-2013-n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Установить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Зарегистрироваться на </a:t>
            </a:r>
            <a:r>
              <a:rPr lang="en-US" dirty="0" smtClean="0"/>
              <a:t>github.com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Написать свой логин сюда: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b="1" dirty="0">
                <a:hlinkClick r:id="rId2"/>
              </a:rPr>
              <a:t>https://github.com/kontur-internship/trash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877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github.com/kontur-internship/kampus-2013-nsk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2334444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Parent </a:t>
            </a:r>
            <a:r>
              <a:rPr lang="en-US" sz="3600" dirty="0" err="1" smtClean="0"/>
              <a:t>commit</a:t>
            </a:r>
            <a:r>
              <a:rPr lang="en-US" sz="3600" b="1" dirty="0" err="1" smtClean="0"/>
              <a:t>S</a:t>
            </a:r>
            <a:endParaRPr lang="en-US" sz="3600" b="1" dirty="0" smtClean="0"/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Id (sha-1)</a:t>
            </a:r>
            <a:endParaRPr lang="ru-RU" sz="36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“message for history”</a:t>
            </a:r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&lt;sha-1&gt;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accent5">
                    <a:lumMod val="75000"/>
                  </a:schemeClr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ru-RU" dirty="0" smtClean="0"/>
              <a:t>Ничего не теряется!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master</a:t>
            </a:r>
          </a:p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–h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HEAD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^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branch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–h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 &lt;name&gt; [HEAD^^^]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9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145</Words>
  <Application>Microsoft Office PowerPoint</Application>
  <PresentationFormat>Экран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git</vt:lpstr>
      <vt:lpstr>Зачем?</vt:lpstr>
      <vt:lpstr>Github.com</vt:lpstr>
      <vt:lpstr>Основы</vt:lpstr>
      <vt:lpstr>History</vt:lpstr>
      <vt:lpstr>Immutable History</vt:lpstr>
      <vt:lpstr>Ветки</vt:lpstr>
      <vt:lpstr>Merge &amp; Rebase</vt:lpstr>
      <vt:lpstr>Remotes</vt:lpstr>
      <vt:lpstr>Внутренности</vt:lpstr>
      <vt:lpstr>Игра 1</vt:lpstr>
      <vt:lpstr>Игра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42</cp:revision>
  <dcterms:created xsi:type="dcterms:W3CDTF">2013-06-28T10:07:11Z</dcterms:created>
  <dcterms:modified xsi:type="dcterms:W3CDTF">2013-11-14T06:58:23Z</dcterms:modified>
</cp:coreProperties>
</file>