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1"/>
  </p:notesMasterIdLst>
  <p:sldIdLst>
    <p:sldId id="368" r:id="rId2"/>
    <p:sldId id="366" r:id="rId3"/>
    <p:sldId id="360" r:id="rId4"/>
    <p:sldId id="369" r:id="rId5"/>
    <p:sldId id="370" r:id="rId6"/>
    <p:sldId id="361" r:id="rId7"/>
    <p:sldId id="409" r:id="rId8"/>
    <p:sldId id="408" r:id="rId9"/>
    <p:sldId id="363" r:id="rId10"/>
    <p:sldId id="410" r:id="rId11"/>
    <p:sldId id="396" r:id="rId12"/>
    <p:sldId id="397" r:id="rId13"/>
    <p:sldId id="398" r:id="rId14"/>
    <p:sldId id="400" r:id="rId15"/>
    <p:sldId id="401" r:id="rId16"/>
    <p:sldId id="412" r:id="rId17"/>
    <p:sldId id="413" r:id="rId18"/>
    <p:sldId id="414" r:id="rId19"/>
    <p:sldId id="411" r:id="rId20"/>
    <p:sldId id="407" r:id="rId21"/>
    <p:sldId id="403" r:id="rId22"/>
    <p:sldId id="406" r:id="rId23"/>
    <p:sldId id="362" r:id="rId24"/>
    <p:sldId id="371" r:id="rId25"/>
    <p:sldId id="373" r:id="rId26"/>
    <p:sldId id="374" r:id="rId27"/>
    <p:sldId id="392" r:id="rId28"/>
    <p:sldId id="307" r:id="rId29"/>
    <p:sldId id="394" r:id="rId30"/>
    <p:sldId id="300" r:id="rId31"/>
    <p:sldId id="338" r:id="rId32"/>
    <p:sldId id="375" r:id="rId33"/>
    <p:sldId id="308" r:id="rId34"/>
    <p:sldId id="304" r:id="rId35"/>
    <p:sldId id="309" r:id="rId36"/>
    <p:sldId id="395" r:id="rId37"/>
    <p:sldId id="376" r:id="rId38"/>
    <p:sldId id="378" r:id="rId39"/>
    <p:sldId id="379" r:id="rId40"/>
    <p:sldId id="380" r:id="rId41"/>
    <p:sldId id="384" r:id="rId42"/>
    <p:sldId id="383" r:id="rId43"/>
    <p:sldId id="386" r:id="rId44"/>
    <p:sldId id="388" r:id="rId45"/>
    <p:sldId id="387" r:id="rId46"/>
    <p:sldId id="393" r:id="rId47"/>
    <p:sldId id="389" r:id="rId48"/>
    <p:sldId id="390" r:id="rId49"/>
    <p:sldId id="39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48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49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@kontur.r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learn.azurewebsites.net/Course/Lin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/>
          <a:lstStyle/>
          <a:p>
            <a:r>
              <a:rPr lang="ru-RU" dirty="0" smtClean="0"/>
              <a:t>Павел Егоров</a:t>
            </a:r>
          </a:p>
          <a:p>
            <a:r>
              <a:rPr lang="en-US" dirty="0" smtClean="0">
                <a:hlinkClick r:id="rId4"/>
              </a:rPr>
              <a:t>pe@kontur.ru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xoposhiy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ru-RU" dirty="0" smtClean="0"/>
              <a:t>Важные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65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yield return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Лямбды</a:t>
            </a:r>
            <a:br>
              <a:rPr lang="ru-RU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write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методов расширения, активно использующих </a:t>
            </a:r>
            <a:r>
              <a:rPr lang="en-US" sz="2400" dirty="0" smtClean="0"/>
              <a:t>yield return</a:t>
            </a:r>
            <a:r>
              <a:rPr lang="ru-RU" sz="2400" dirty="0" smtClean="0"/>
              <a:t> и лямбды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Это и есть </a:t>
            </a:r>
            <a:r>
              <a:rPr lang="en-US" sz="2400" dirty="0" smtClean="0"/>
              <a:t>LINQ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7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7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875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.Select(line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int.Parse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Tuple.Create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8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nLinesWithDigit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.Count(line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line.Any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char.IsDigit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int.Parse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389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p[0], p =&gt; p[1]);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"first"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lookup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.Select(line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ToLookup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p[0], p =&gt; p[1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lookup[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].Contains(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582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groups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line[0]).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groups[0]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groups[0].Key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7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r>
              <a:rPr lang="en-US" sz="2800" smtClean="0"/>
              <a:t>First Build </a:t>
            </a:r>
            <a:r>
              <a:rPr lang="en-US" sz="2800" dirty="0" smtClean="0"/>
              <a:t>Solution → Restore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03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Онлайн практикум по </a:t>
            </a:r>
            <a:r>
              <a:rPr lang="ru-RU" dirty="0"/>
              <a:t>языку запросов LINQ</a:t>
            </a:r>
            <a:br>
              <a:rPr lang="ru-RU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ulearn.azurewebsites.net/Course/Linq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</a:t>
            </a:r>
            <a:r>
              <a:rPr lang="ru-RU" smtClean="0"/>
              <a:t>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практикум</a:t>
            </a:r>
            <a:r>
              <a:rPr lang="ru-RU" dirty="0" smtClean="0"/>
              <a:t> по языку запросов LINQ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Solve();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(“input.txt”);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Solve(data);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(“output.txt”, result);</a:t>
            </a:r>
            <a:endParaRPr lang="ru-RU" sz="24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Как следствие краткость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13619</TotalTime>
  <Words>752</Words>
  <Application>Microsoft Office PowerPoint</Application>
  <PresentationFormat>Экран (4:3)</PresentationFormat>
  <Paragraphs>236</Paragraphs>
  <Slides>49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 чистого кода</vt:lpstr>
      <vt:lpstr>Эвристики чистого кода</vt:lpstr>
      <vt:lpstr>Эвристики чистого кода</vt:lpstr>
      <vt:lpstr>Задача (30 минут)</vt:lpstr>
      <vt:lpstr>Language Integrated Queries</vt:lpstr>
      <vt:lpstr>Важные фичи C#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Как осваивать?</vt:lpstr>
      <vt:lpstr>Как осваивать?</vt:lpstr>
      <vt:lpstr>Тестирование</vt:lpstr>
      <vt:lpstr>NUnit demo</vt:lpstr>
      <vt:lpstr>Challenge!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228</cp:revision>
  <dcterms:created xsi:type="dcterms:W3CDTF">2013-06-28T10:07:11Z</dcterms:created>
  <dcterms:modified xsi:type="dcterms:W3CDTF">2015-11-19T16:59:41Z</dcterms:modified>
</cp:coreProperties>
</file>